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Groups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Project Properties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Explanations and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Raleway</vt:lpstr>
      <vt:lpstr>Lato</vt:lpstr>
      <vt:lpstr>Arial</vt:lpstr>
      <vt:lpstr>Swiss</vt:lpstr>
      <vt:lpstr>Semantic Groups  &amp; Project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Groups  &amp; Project Properties</dc:title>
  <cp:lastModifiedBy>Melissa Gould</cp:lastModifiedBy>
  <cp:revision>1</cp:revision>
  <dcterms:modified xsi:type="dcterms:W3CDTF">2018-10-24T14:27:23Z</dcterms:modified>
</cp:coreProperties>
</file>