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0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B9877-F973-2441-BFF9-6088D9D4A8F5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AA92-BF11-ED42-A407-5E0B52139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95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B9877-F973-2441-BFF9-6088D9D4A8F5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AA92-BF11-ED42-A407-5E0B52139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03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B9877-F973-2441-BFF9-6088D9D4A8F5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AA92-BF11-ED42-A407-5E0B52139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32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B9877-F973-2441-BFF9-6088D9D4A8F5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AA92-BF11-ED42-A407-5E0B52139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5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B9877-F973-2441-BFF9-6088D9D4A8F5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AA92-BF11-ED42-A407-5E0B52139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8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B9877-F973-2441-BFF9-6088D9D4A8F5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AA92-BF11-ED42-A407-5E0B52139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42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B9877-F973-2441-BFF9-6088D9D4A8F5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AA92-BF11-ED42-A407-5E0B52139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05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B9877-F973-2441-BFF9-6088D9D4A8F5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AA92-BF11-ED42-A407-5E0B52139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8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B9877-F973-2441-BFF9-6088D9D4A8F5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AA92-BF11-ED42-A407-5E0B52139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44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B9877-F973-2441-BFF9-6088D9D4A8F5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AA92-BF11-ED42-A407-5E0B52139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5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B9877-F973-2441-BFF9-6088D9D4A8F5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AA92-BF11-ED42-A407-5E0B52139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927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B9877-F973-2441-BFF9-6088D9D4A8F5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DAA92-BF11-ED42-A407-5E0B52139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53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JT Seam Carve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781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cab872be74c646332758d40ff39b386_itmd1g_151373974554__real_mas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48" y="3437907"/>
            <a:ext cx="1681451" cy="2268373"/>
          </a:xfrm>
          <a:prstGeom prst="rect">
            <a:avLst/>
          </a:prstGeom>
        </p:spPr>
      </p:pic>
      <p:pic>
        <p:nvPicPr>
          <p:cNvPr id="5" name="Picture 4" descr="input_mod_6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485" y="564717"/>
            <a:ext cx="1709279" cy="2294056"/>
          </a:xfrm>
          <a:prstGeom prst="rect">
            <a:avLst/>
          </a:prstGeom>
        </p:spPr>
      </p:pic>
      <p:pic>
        <p:nvPicPr>
          <p:cNvPr id="6" name="Picture 5" descr="c909e6ba3bbf68bf9141f5e4f01df8c7_itmd1g_151373974554__final_mas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440" y="564717"/>
            <a:ext cx="1688421" cy="2294056"/>
          </a:xfrm>
          <a:prstGeom prst="rect">
            <a:avLst/>
          </a:prstGeom>
        </p:spPr>
      </p:pic>
      <p:pic>
        <p:nvPicPr>
          <p:cNvPr id="7" name="Picture 6" descr="dd416cbed54e572caf0fe9739cda3b4e_itmd1itmd60_61__mask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149" y="3475679"/>
            <a:ext cx="1653452" cy="2230601"/>
          </a:xfrm>
          <a:prstGeom prst="rect">
            <a:avLst/>
          </a:prstGeom>
        </p:spPr>
      </p:pic>
      <p:pic>
        <p:nvPicPr>
          <p:cNvPr id="8" name="Picture 7" descr="input_mod_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05" y="590747"/>
            <a:ext cx="1681194" cy="22680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3558" y="3028353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Actual Seams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24149" y="3028353"/>
            <a:ext cx="130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JT Diff Mask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90764" y="185641"/>
            <a:ext cx="235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Neighbor Seams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84736" y="195385"/>
            <a:ext cx="76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3558" y="212229"/>
            <a:ext cx="82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pic>
        <p:nvPicPr>
          <p:cNvPr id="14" name="Picture 13" descr="fo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736" y="3475678"/>
            <a:ext cx="1690387" cy="2248129"/>
          </a:xfrm>
          <a:prstGeom prst="rect">
            <a:avLst/>
          </a:prstGeom>
        </p:spPr>
      </p:pic>
      <p:pic>
        <p:nvPicPr>
          <p:cNvPr id="15" name="Picture 14" descr="foo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440" y="3475680"/>
            <a:ext cx="1688421" cy="224551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197469" y="3028353"/>
            <a:ext cx="1505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R,C -&gt; Column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87763" y="3050390"/>
            <a:ext cx="1192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R,C -&gt; 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357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24</Words>
  <Application>Microsoft Macintosh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JT Seam Carve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JT Seam Carve</dc:title>
  <dc:creator>Eric Robertson</dc:creator>
  <cp:lastModifiedBy>Eric Robertson</cp:lastModifiedBy>
  <cp:revision>4</cp:revision>
  <dcterms:created xsi:type="dcterms:W3CDTF">2017-12-20T14:35:36Z</dcterms:created>
  <dcterms:modified xsi:type="dcterms:W3CDTF">2017-12-20T15:42:15Z</dcterms:modified>
</cp:coreProperties>
</file>