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Терминал охраны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65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114313" cy="34813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Для кого </a:t>
            </a:r>
            <a:r>
              <a:rPr lang="ru-RU" sz="1800" dirty="0" err="1" smtClean="0"/>
              <a:t>преднозначено</a:t>
            </a:r>
            <a:r>
              <a:rPr lang="en-US" sz="1800" dirty="0"/>
              <a:t>?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 сотрудник охраны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</a:t>
            </a:r>
            <a:r>
              <a:rPr lang="en-US" dirty="0" smtClean="0"/>
              <a:t>/7</a:t>
            </a:r>
            <a:r>
              <a:rPr lang="ru-RU" dirty="0" smtClean="0"/>
              <a:t> и вам совершенно не хочется работать и следить в ручную за посетителями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ru-RU" dirty="0" err="1" smtClean="0"/>
              <a:t>Чтож</a:t>
            </a:r>
            <a:r>
              <a:rPr lang="ru-RU" dirty="0" smtClean="0"/>
              <a:t> мое приложение </a:t>
            </a:r>
            <a:r>
              <a:rPr lang="ru-RU" dirty="0" err="1" smtClean="0"/>
              <a:t>предназначенно</a:t>
            </a:r>
            <a:r>
              <a:rPr lang="ru-RU" dirty="0" smtClean="0"/>
              <a:t> именно для вас, минимум информации и максимум продуктивности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94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мое приложение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521" y="1787932"/>
            <a:ext cx="11285719" cy="5379221"/>
          </a:xfrm>
        </p:spPr>
        <p:txBody>
          <a:bodyPr/>
          <a:lstStyle/>
          <a:p>
            <a:r>
              <a:rPr lang="en-US" dirty="0" smtClean="0"/>
              <a:t>1.</a:t>
            </a:r>
            <a:r>
              <a:rPr lang="ru-RU" sz="3200" dirty="0" err="1" smtClean="0"/>
              <a:t>Минималистичный</a:t>
            </a:r>
            <a:r>
              <a:rPr lang="ru-RU" sz="3200" dirty="0" smtClean="0"/>
              <a:t> и понятный дизайн</a:t>
            </a:r>
          </a:p>
          <a:p>
            <a:r>
              <a:rPr lang="ru-RU" sz="3200" dirty="0" smtClean="0"/>
              <a:t>2.Простота использования(разберется даже ребенок, что уж там говорить о </a:t>
            </a:r>
            <a:r>
              <a:rPr lang="ru-RU" sz="3200" dirty="0" err="1" smtClean="0"/>
              <a:t>высоковозрастном</a:t>
            </a:r>
            <a:r>
              <a:rPr lang="ru-RU" sz="3200" dirty="0" smtClean="0"/>
              <a:t> охраннике)</a:t>
            </a:r>
          </a:p>
          <a:p>
            <a:r>
              <a:rPr lang="ru-RU" sz="3200" dirty="0" smtClean="0"/>
              <a:t>3.автоматическое сохранение всех данных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81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263" y="2249487"/>
            <a:ext cx="9905999" cy="3541714"/>
          </a:xfrm>
        </p:spPr>
        <p:txBody>
          <a:bodyPr/>
          <a:lstStyle/>
          <a:p>
            <a:r>
              <a:rPr lang="ru-RU" dirty="0" smtClean="0"/>
              <a:t>Крайне простой, а главное красивый.</a:t>
            </a:r>
          </a:p>
          <a:p>
            <a:pPr marL="0" indent="0">
              <a:buNone/>
            </a:pPr>
            <a:r>
              <a:rPr lang="ru-RU" dirty="0" smtClean="0"/>
              <a:t>Минимум кнопок и максимум продуктивности</a:t>
            </a:r>
          </a:p>
          <a:p>
            <a:pPr marL="0" indent="0">
              <a:buNone/>
            </a:pPr>
            <a:r>
              <a:rPr lang="ru-RU" dirty="0" smtClean="0"/>
              <a:t>-Всего несколько полей для введения информации</a:t>
            </a:r>
          </a:p>
          <a:p>
            <a:pPr marL="0" indent="0">
              <a:buNone/>
            </a:pPr>
            <a:r>
              <a:rPr lang="ru-RU" dirty="0" smtClean="0"/>
              <a:t>Позволят быстро и четко пройти через пункт </a:t>
            </a:r>
            <a:r>
              <a:rPr lang="ru-RU" dirty="0" err="1" smtClean="0"/>
              <a:t>охранны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Без затраты лишнего времени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60" y="1494826"/>
            <a:ext cx="301032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4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работаспособность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035" y="16398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Приложение </a:t>
            </a:r>
            <a:r>
              <a:rPr lang="ru-RU" dirty="0" err="1" smtClean="0"/>
              <a:t>позволяетввести</a:t>
            </a:r>
            <a:r>
              <a:rPr lang="ru-RU" dirty="0" smtClean="0"/>
              <a:t> свои данные для прохода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 чего вылезет окошка с </a:t>
            </a:r>
            <a:r>
              <a:rPr lang="ru-RU" dirty="0" err="1" smtClean="0"/>
              <a:t>поддтверждением</a:t>
            </a:r>
            <a:r>
              <a:rPr lang="ru-RU" dirty="0" smtClean="0"/>
              <a:t> внесения в базу данных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3019846" cy="20576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95" y="4611976"/>
            <a:ext cx="288647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5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2772" y="464230"/>
            <a:ext cx="9905999" cy="3541714"/>
          </a:xfrm>
        </p:spPr>
        <p:txBody>
          <a:bodyPr/>
          <a:lstStyle/>
          <a:p>
            <a:r>
              <a:rPr lang="ru-RU" dirty="0" smtClean="0"/>
              <a:t>Так же в программе </a:t>
            </a:r>
            <a:r>
              <a:rPr lang="ru-RU" dirty="0" err="1" smtClean="0"/>
              <a:t>присутствеет</a:t>
            </a:r>
            <a:r>
              <a:rPr lang="ru-RU" dirty="0" smtClean="0"/>
              <a:t> выдача пропусков для гостей</a:t>
            </a:r>
          </a:p>
          <a:p>
            <a:pPr marL="0" indent="0">
              <a:buNone/>
            </a:pPr>
            <a:r>
              <a:rPr lang="ru-RU" dirty="0" smtClean="0"/>
              <a:t>После</a:t>
            </a:r>
            <a:r>
              <a:rPr lang="en-US" dirty="0" smtClean="0"/>
              <a:t> </a:t>
            </a:r>
            <a:r>
              <a:rPr lang="ru-RU" dirty="0" smtClean="0"/>
              <a:t>ввода данных и времени на которое нужно </a:t>
            </a:r>
            <a:r>
              <a:rPr lang="ru-RU" dirty="0" err="1" smtClean="0"/>
              <a:t>поситить</a:t>
            </a:r>
            <a:r>
              <a:rPr lang="ru-RU" dirty="0" smtClean="0"/>
              <a:t> предприятие, гость вносится в базу данных и может успешно пройти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4341860"/>
            <a:ext cx="2981741" cy="22482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195" y="4341860"/>
            <a:ext cx="3010320" cy="22958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129" y="4683479"/>
            <a:ext cx="248637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2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Технический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Библиотека </a:t>
            </a:r>
            <a:r>
              <a:rPr lang="en-US" dirty="0" smtClean="0"/>
              <a:t>Pyqt6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99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39547"/>
            <a:ext cx="9905998" cy="147857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1852" y="1343795"/>
            <a:ext cx="10019800" cy="5431473"/>
          </a:xfrm>
        </p:spPr>
        <p:txBody>
          <a:bodyPr>
            <a:normAutofit/>
          </a:bodyPr>
          <a:lstStyle/>
          <a:p>
            <a:r>
              <a:rPr lang="ru-RU" dirty="0" smtClean="0"/>
              <a:t>Приложение Идеально подходит для автоматизации рутинной работы и позволит значительно упростить жизнь многим охранникам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err="1" smtClean="0"/>
              <a:t>Выпоненно</a:t>
            </a:r>
            <a:r>
              <a:rPr lang="ru-RU" dirty="0" smtClean="0"/>
              <a:t> в соответствии с техническим заданием</a:t>
            </a:r>
          </a:p>
          <a:p>
            <a:endParaRPr lang="ru-RU" dirty="0"/>
          </a:p>
          <a:p>
            <a:r>
              <a:rPr lang="ru-RU" dirty="0" smtClean="0"/>
              <a:t>Контакты</a:t>
            </a:r>
            <a:r>
              <a:rPr lang="en-US" dirty="0" smtClean="0"/>
              <a:t>:a.matvey.r@gmail.com</a:t>
            </a:r>
          </a:p>
          <a:p>
            <a:pPr marL="0" indent="0">
              <a:buNone/>
            </a:pPr>
            <a:r>
              <a:rPr lang="ru-RU" sz="500" dirty="0" smtClean="0"/>
              <a:t>в приложении присутствуют незначительные баги, которые в скором времени будут </a:t>
            </a:r>
            <a:r>
              <a:rPr lang="ru-RU" sz="500" dirty="0" err="1" smtClean="0"/>
              <a:t>исправленны</a:t>
            </a:r>
            <a:r>
              <a:rPr lang="ru-RU" sz="500" dirty="0" smtClean="0"/>
              <a:t>, приносим </a:t>
            </a:r>
            <a:r>
              <a:rPr lang="ru-RU" sz="500" dirty="0" err="1" smtClean="0"/>
              <a:t>извенения</a:t>
            </a:r>
            <a:r>
              <a:rPr lang="ru-RU" sz="500" dirty="0" smtClean="0"/>
              <a:t> за недоставленные неудобства</a:t>
            </a:r>
            <a:endParaRPr lang="en-US" sz="500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sz="9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63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38</TotalTime>
  <Words>193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Терминал охраны</vt:lpstr>
      <vt:lpstr>Для кого преднозначено?</vt:lpstr>
      <vt:lpstr>Почему именно мое приложение?</vt:lpstr>
      <vt:lpstr>Дизайн</vt:lpstr>
      <vt:lpstr>работаспособность</vt:lpstr>
      <vt:lpstr>Презентация PowerPoint</vt:lpstr>
      <vt:lpstr>Технический стек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охраны</dc:title>
  <dc:creator>Матвей Афанасьев</dc:creator>
  <cp:lastModifiedBy>Матвей Афанасьев</cp:lastModifiedBy>
  <cp:revision>4</cp:revision>
  <dcterms:created xsi:type="dcterms:W3CDTF">2023-12-25T21:56:14Z</dcterms:created>
  <dcterms:modified xsi:type="dcterms:W3CDTF">2023-12-25T22:35:01Z</dcterms:modified>
</cp:coreProperties>
</file>