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84D37-1871-7996-9C07-264BDFACE1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8E89C2-62F1-3AC1-7F96-385209A8A8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FFF5AD-2B59-A79C-4FA5-0757E2629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5DBAD-E1D5-4AA4-A2FD-F90AE7BAA7D9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DA774-6471-EE52-F22C-ECE206C9F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BB8FF-0A8C-8EF5-D251-EB010C215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2D962-9762-44DA-9461-09B23C1FA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372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B1CCE-D5D6-EE33-B4AE-EEF0731AA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1C72C9-B342-A012-7780-B4B3FF76DA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2E24CF-EEDC-6D3B-4A23-8C9031676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5DBAD-E1D5-4AA4-A2FD-F90AE7BAA7D9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5B647-EE85-117E-4AF5-592A93A9B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6BF4C-128E-F660-B652-7774621C8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2D962-9762-44DA-9461-09B23C1FA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603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56CCF2-EB6F-5795-83F3-0A0CBF18DA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108A51-762D-5189-48C5-6A15F1EF2E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0C420-18C2-AC6A-6D7D-32F90A2C4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5DBAD-E1D5-4AA4-A2FD-F90AE7BAA7D9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18A8C-5202-F0B0-D24E-AD3773B88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1B94C-6CEA-CEFE-CB1D-1D7E225FC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2D962-9762-44DA-9461-09B23C1FA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925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FE439-5EDB-12A1-7BE7-ED0A4A573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00625-12C7-7B81-CEE3-0DE581DFD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2BA68-7E78-36D8-26B8-AAA7FA70D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5DBAD-E1D5-4AA4-A2FD-F90AE7BAA7D9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AE278F-DDBC-A7D3-3990-31276B7F9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405E4A-445D-C664-CA85-0A42296AB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2D962-9762-44DA-9461-09B23C1FA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318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195B9-01FD-6FF2-3316-A45DC71FA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728283-31B5-0B51-0634-1F6433D19A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C6337-23D3-C8E0-4070-72D818A42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5DBAD-E1D5-4AA4-A2FD-F90AE7BAA7D9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8C954-B35D-B674-96F9-D6E90A543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ED3E6-4592-A398-8F9C-945EB19F8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2D962-9762-44DA-9461-09B23C1FA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468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09F26-E71F-8796-7F5A-B0C4F73BD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17881-3199-DFAB-CBE3-EC84C007E0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3D9DFD-D581-FFD2-9A1D-217337E57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641017-900B-A1FE-050C-CCD37DBB3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5DBAD-E1D5-4AA4-A2FD-F90AE7BAA7D9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3A9C7D-DE4A-DE1A-9C53-DCAEA2DC3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8F7D98-8138-3E94-D8D3-56FBD4830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2D962-9762-44DA-9461-09B23C1FA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745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95694-C064-2210-33D3-9EBB127D1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42387F-7257-A5B5-E51A-61A4C97C1D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57FAF6-B95B-7299-6628-4A5640523E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63FD66-9B3C-61F8-752D-14C05813F2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C17F32-C817-2ABC-3035-657FE73BD4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47DF57-D971-AB19-ECD1-579364B5F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5DBAD-E1D5-4AA4-A2FD-F90AE7BAA7D9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EFAE0D-E19A-00AC-BB2C-2CC899BB2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D08203-4DF2-AA73-6C4C-7EED41B76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2D962-9762-44DA-9461-09B23C1FA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17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9E4CC-FD07-45A5-A122-ECEDC3E4E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C31240-1CC7-8A71-36B5-1BC6CC460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5DBAD-E1D5-4AA4-A2FD-F90AE7BAA7D9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D70DFE-F12F-00BB-6AAD-BCA7D98D6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7FDE0-95B2-149C-2F4A-C3286604B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2D962-9762-44DA-9461-09B23C1FA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95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6912D3-864A-B136-AFA2-5412947C4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5DBAD-E1D5-4AA4-A2FD-F90AE7BAA7D9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A37139-8D48-381C-DA03-BD67D7F32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C70E35-825D-639C-A280-8CF8A459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2D962-9762-44DA-9461-09B23C1FA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929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D9F9A-86BD-D956-D3B8-A5240E792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63C3D-7BD1-C554-E859-E0C8C7A888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48F794-A546-D59B-DAA8-8553983F03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258483-7B47-3B0C-BE73-3C566B2FF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5DBAD-E1D5-4AA4-A2FD-F90AE7BAA7D9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2D1792-F105-6C12-DB08-BE485E175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4C6A3C-1611-7172-88B0-77B3C7252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2D962-9762-44DA-9461-09B23C1FA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392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D2EA4-0C41-CD2E-F0D2-6B214902E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EC981A-790D-E304-503E-D23738C182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19FDB4-25AD-9118-F185-CE27F863C7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601F6-C7B0-FAE6-983B-FEAE1B380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5DBAD-E1D5-4AA4-A2FD-F90AE7BAA7D9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D82C6F-F0A4-682A-630D-A943D6B7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127ADC-ED31-19B8-7BF7-BAB7F463E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2D962-9762-44DA-9461-09B23C1FA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435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E2FED5-A9DF-729C-ECE6-C84D6CBCB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AA473-429F-7D3C-61CC-C418E1F2C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DF3E1-FF28-B446-D76C-A7ACC881A7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5DBAD-E1D5-4AA4-A2FD-F90AE7BAA7D9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1288B-5E4E-79B3-F8F3-BAB0E43090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7927F-E4FD-54FF-81E1-7A6BE2EE5B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02D962-9762-44DA-9461-09B23C1FA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297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60CC4-7748-A518-77F4-D383390FA9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48485E-3D29-E2DE-0082-9476858445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648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purushottam kukade</dc:creator>
  <cp:lastModifiedBy>purushottam kukade</cp:lastModifiedBy>
  <cp:revision>1</cp:revision>
  <dcterms:created xsi:type="dcterms:W3CDTF">2025-10-06T05:30:49Z</dcterms:created>
  <dcterms:modified xsi:type="dcterms:W3CDTF">2025-10-06T05:31:04Z</dcterms:modified>
</cp:coreProperties>
</file>