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</c:title>
    <c:plotArea>
      <c:layout>
        <c:manualLayout>
          <c:layoutTarget val="inner"/>
          <c:xMode val="edge"/>
          <c:yMode val="edge"/>
          <c:x val="7.5911722866702794E-2"/>
          <c:y val="0.29606481481481595"/>
          <c:w val="0.54529803049428105"/>
          <c:h val="0.60293506789912232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87501824"/>
        <c:axId val="87503616"/>
        <c:axId val="0"/>
      </c:bar3DChart>
      <c:catAx>
        <c:axId val="87501824"/>
        <c:scaling>
          <c:orientation val="minMax"/>
        </c:scaling>
        <c:axPos val="l"/>
        <c:tickLblPos val="nextTo"/>
        <c:crossAx val="87503616"/>
        <c:crosses val="autoZero"/>
        <c:auto val="1"/>
        <c:lblAlgn val="ctr"/>
        <c:lblOffset val="100"/>
      </c:catAx>
      <c:valAx>
        <c:axId val="87503616"/>
        <c:scaling>
          <c:orientation val="minMax"/>
        </c:scaling>
        <c:axPos val="b"/>
        <c:majorGridlines/>
        <c:numFmt formatCode="General" sourceLinked="1"/>
        <c:tickLblPos val="nextTo"/>
        <c:crossAx val="8750182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87538688"/>
        <c:axId val="87552768"/>
      </c:areaChart>
      <c:catAx>
        <c:axId val="87538688"/>
        <c:scaling>
          <c:orientation val="minMax"/>
        </c:scaling>
        <c:axPos val="b"/>
        <c:tickLblPos val="nextTo"/>
        <c:crossAx val="87552768"/>
        <c:crosses val="autoZero"/>
        <c:auto val="1"/>
        <c:lblAlgn val="ctr"/>
        <c:lblOffset val="100"/>
      </c:catAx>
      <c:valAx>
        <c:axId val="87552768"/>
        <c:scaling>
          <c:orientation val="minMax"/>
        </c:scaling>
        <c:axPos val="l"/>
        <c:majorGridlines/>
        <c:numFmt formatCode="0%" sourceLinked="1"/>
        <c:tickLblPos val="nextTo"/>
        <c:crossAx val="8753868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02-Sep-24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</a:t>
            </a:r>
            <a:r>
              <a:rPr lang="en-US" dirty="0" err="1" smtClean="0">
                <a:solidFill>
                  <a:schemeClr val="tx1"/>
                </a:solidFill>
              </a:rPr>
              <a:t>Dhanalakshmi</a:t>
            </a:r>
            <a:r>
              <a:rPr lang="en-US" dirty="0" smtClean="0">
                <a:solidFill>
                  <a:schemeClr val="tx1"/>
                </a:solidFill>
              </a:rPr>
              <a:t>  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312214155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290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10</cp:revision>
  <dcterms:created xsi:type="dcterms:W3CDTF">2024-09-01T06:25:22Z</dcterms:created>
  <dcterms:modified xsi:type="dcterms:W3CDTF">2024-09-02T05:57:34Z</dcterms:modified>
</cp:coreProperties>
</file>