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EE9337-8489-44B5-981A-E5048AF3B7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62CC2A-9583-4728-9022-83A7B1945B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Introduction: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2819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Budget Sales Analytics project aims to provide insights into the sales and budget data of a retail and sales domain. The analysis focuses on understanding the relationship between sales and budget, identifying key metrics, and visualizing data to extract meaningful insights.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Tableau Link: https://public.tableau.com/views/BudgetSalesAnalytics_17187909800180/Sheet1?:language=en-GB&amp;:sid=&amp;:display_count=n&amp;:origin=viz_share_link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Data Exploration: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dataset was explored to understand its structure and contents. Key steps included: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Loading the data using Pandas.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Displaying the first few rows of the dataset.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Checking data types and summary statistics.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Identifying and handling missing values.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Data Cleaning: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cleaning process involved: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Dropping rows with missing values to ensure data quality.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Checking for inconsistencies and correcting them.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Feature Engineering: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new feature, Sales Variance, was created to measure the difference between sales and budget. This feature helps in understanding the performance compared to the budget.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</TotalTime>
  <Words>175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1. Introduction:</vt:lpstr>
      <vt:lpstr>2. Data Exploration:</vt:lpstr>
      <vt:lpstr>3. Data Cleaning:</vt:lpstr>
      <vt:lpstr>4. Feature Engineering: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Introduction:</dc:title>
  <dc:creator>dell</dc:creator>
  <cp:lastModifiedBy>dell</cp:lastModifiedBy>
  <cp:revision>1</cp:revision>
  <dcterms:created xsi:type="dcterms:W3CDTF">2024-06-19T09:52:38Z</dcterms:created>
  <dcterms:modified xsi:type="dcterms:W3CDTF">2024-06-19T10:02:12Z</dcterms:modified>
</cp:coreProperties>
</file>