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3"/>
  </p:normalViewPr>
  <p:slideViewPr>
    <p:cSldViewPr snapToGrid="0" snapToObjects="1">
      <p:cViewPr varScale="1">
        <p:scale>
          <a:sx n="139" d="100"/>
          <a:sy n="139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641B-194B-414A-8A32-325FF9C3167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FC2E-C474-6744-BDA8-6E7B6075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CCNx</a:t>
            </a:r>
            <a:r>
              <a:rPr lang="en-US" dirty="0"/>
              <a:t> Virtualization (</a:t>
            </a:r>
            <a:r>
              <a:rPr lang="en-US" dirty="0" err="1"/>
              <a:t>CCNxv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14, 2014</a:t>
            </a:r>
          </a:p>
          <a:p>
            <a:r>
              <a:rPr lang="en-US" dirty="0"/>
              <a:t>Marc </a:t>
            </a:r>
            <a:r>
              <a:rPr lang="en-US" dirty="0" err="1"/>
              <a:t>Mosko</a:t>
            </a:r>
            <a:endParaRPr lang="en-US" dirty="0"/>
          </a:p>
          <a:p>
            <a:r>
              <a:rPr lang="en-US" dirty="0"/>
              <a:t>Palo </a:t>
            </a:r>
            <a:r>
              <a:rPr lang="en-US"/>
              <a:t>Alto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26922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center hosts many </a:t>
            </a:r>
            <a:r>
              <a:rPr lang="en-US" dirty="0" err="1"/>
              <a:t>CCNx</a:t>
            </a:r>
            <a:r>
              <a:rPr lang="en-US" dirty="0"/>
              <a:t> systems for multiple tenants.</a:t>
            </a:r>
          </a:p>
          <a:p>
            <a:r>
              <a:rPr lang="en-US" dirty="0"/>
              <a:t>Each tenant should have independent traffic, and not be constrained in the names they use.</a:t>
            </a:r>
          </a:p>
          <a:p>
            <a:r>
              <a:rPr lang="en-US" dirty="0"/>
              <a:t>Similar problem to VXLAN.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ccnx</a:t>
            </a:r>
            <a:r>
              <a:rPr lang="en-US" dirty="0"/>
              <a:t>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scenario, systems all speak </a:t>
            </a:r>
            <a:r>
              <a:rPr lang="en-US" dirty="0" err="1"/>
              <a:t>CCNx</a:t>
            </a:r>
            <a:r>
              <a:rPr lang="en-US" dirty="0"/>
              <a:t>.  The problem here is to isolate the </a:t>
            </a:r>
            <a:r>
              <a:rPr lang="en-US" dirty="0" err="1"/>
              <a:t>CCNx</a:t>
            </a:r>
            <a:r>
              <a:rPr lang="en-US" dirty="0"/>
              <a:t> names to within a virtual namespace.</a:t>
            </a:r>
          </a:p>
        </p:txBody>
      </p:sp>
    </p:spTree>
    <p:extLst>
      <p:ext uri="{BB962C8B-B14F-4D97-AF65-F5344CB8AC3E}">
        <p14:creationId xmlns:p14="http://schemas.microsoft.com/office/powerpoint/2010/main" val="37866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4585" y="1647370"/>
            <a:ext cx="6187286" cy="470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0       |       1       |       2       |       3       |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|0 1 2 3 4 5 6 7|8 9 0 1 2 3 4 5|6 7 8 9 0 1 2 3|4 5 6 7 8 9 0 1|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Version    |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PacketType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PayloadLength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HopLimit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|    reserved 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HeaderLength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Header TLVs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T_INTEREST          |         Interest Length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T_NAME             |           Name Length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Name segment TLVs   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Metadata TLV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Payload TLV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Algorithm TLV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Payload TLV (required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ValidationAlg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)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0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ORIGINAL INTEREST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379785" y="3468258"/>
            <a:ext cx="304800" cy="18382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9204" y="4133916"/>
            <a:ext cx="103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CCN Message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PARC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69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4585" y="1647370"/>
            <a:ext cx="6187286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T_NAME             |           Name Length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Name segment TLVs   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Metadata TLV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Payload TLV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0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Prior to Encapsulation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379785" y="3468258"/>
            <a:ext cx="304800" cy="18382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9204" y="4133916"/>
            <a:ext cx="103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CCN Message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PARC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598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4585" y="621983"/>
            <a:ext cx="6187286" cy="6001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0       |       1       |       2       |       3       |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|0 1 2 3 4 5 6 7|8 9 0 1 2 3 4 5|6 7 8 9 0 1 2 3|4 5 6 7 8 9 0 1|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Version    |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PacketType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PayloadLength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HopLimit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|    reserved 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HeaderLength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Header TLVs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T_INTEREST          |         Interest Length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T_NAME             |           Name Length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VNI Name            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T_PAYLOAD                     | T_LENGTH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T_NAME             |           Name Length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Name segment TLVs   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Metadata TLV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Payload TLV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Algorithm TLV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Payload TLV (required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ValidationAlg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)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0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Encapsulation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379785" y="3850584"/>
            <a:ext cx="304800" cy="145596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7391" y="4473474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Original Interest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PARC Confidential</a:t>
            </a:r>
          </a:p>
        </p:txBody>
      </p:sp>
      <p:sp>
        <p:nvSpPr>
          <p:cNvPr id="7" name="Left Brace 6"/>
          <p:cNvSpPr/>
          <p:nvPr/>
        </p:nvSpPr>
        <p:spPr>
          <a:xfrm>
            <a:off x="1379785" y="2403202"/>
            <a:ext cx="304800" cy="13352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89113" y="300109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VNI Header</a:t>
            </a:r>
          </a:p>
        </p:txBody>
      </p:sp>
    </p:spTree>
    <p:extLst>
      <p:ext uri="{BB962C8B-B14F-4D97-AF65-F5344CB8AC3E}">
        <p14:creationId xmlns:p14="http://schemas.microsoft.com/office/powerpoint/2010/main" val="13494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0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VNI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3141" y="1215256"/>
            <a:ext cx="446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lci</a:t>
            </a:r>
            <a:r>
              <a:rPr lang="en-US" dirty="0"/>
              <a:t>:/VNI/</a:t>
            </a:r>
            <a:r>
              <a:rPr lang="en-US" dirty="0" err="1"/>
              <a:t>service_name</a:t>
            </a:r>
            <a:r>
              <a:rPr lang="en-US" dirty="0"/>
              <a:t>/</a:t>
            </a:r>
            <a:r>
              <a:rPr lang="en-US" dirty="0" err="1"/>
              <a:t>original_interest_hash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939" y="2614518"/>
            <a:ext cx="8193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VNI name component is always a multicast name.  If the </a:t>
            </a:r>
            <a:r>
              <a:rPr lang="en-US" dirty="0" err="1"/>
              <a:t>service_name</a:t>
            </a:r>
            <a:r>
              <a:rPr lang="en-US" dirty="0"/>
              <a:t> is not known in the forwarding table, LMP will send it multicast to the VNI name.</a:t>
            </a:r>
          </a:p>
          <a:p>
            <a:endParaRPr lang="en-US" dirty="0"/>
          </a:p>
          <a:p>
            <a:r>
              <a:rPr lang="en-US" dirty="0"/>
              <a:t>A VNI aware switch can add and remove the VNI encapsulation for non-VNI systems.  It could pass through VNI names to systems that use them.</a:t>
            </a:r>
          </a:p>
        </p:txBody>
      </p:sp>
    </p:spTree>
    <p:extLst>
      <p:ext uri="{BB962C8B-B14F-4D97-AF65-F5344CB8AC3E}">
        <p14:creationId xmlns:p14="http://schemas.microsoft.com/office/powerpoint/2010/main" val="34983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4585" y="487027"/>
            <a:ext cx="6371982" cy="6370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|0 1 2 3 4 5 6 7|8 9 0 1 2 3 4 5|6 7 8 9 0 1 2 3|4 5 6 7 8 9 0 1|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Version    |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PacketType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PayloadLength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HopLimit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|    reserved   |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HeaderLength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Header TLVs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T_INTEREST          |         Interest Length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T_NAME             |           Name Length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VNI L2 Name          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Metadata TLV                 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T_PAYLOAD           |         Payload Length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             Destination MAC                  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Destination MAC        |           Source MAC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Source MAC                           |                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   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Ethertype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     |             VLANID            |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|       Original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Ethertype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 |             PAYLOAD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Algorithm TLV                       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~ Optional CCN  Validation Payload TLV (required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ValidationAlg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) ~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+---------------+---------------+---------------+---------------+</a:t>
            </a:r>
          </a:p>
          <a:p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0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PUSH PACKET</a:t>
            </a:r>
          </a:p>
        </p:txBody>
      </p:sp>
      <p:sp>
        <p:nvSpPr>
          <p:cNvPr id="4" name="Left Brace 3"/>
          <p:cNvSpPr/>
          <p:nvPr/>
        </p:nvSpPr>
        <p:spPr>
          <a:xfrm>
            <a:off x="1379785" y="2130112"/>
            <a:ext cx="304800" cy="18382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90448" y="287195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CCNx</a:t>
            </a:r>
            <a:r>
              <a:rPr lang="en-US" sz="1200" dirty="0">
                <a:solidFill>
                  <a:srgbClr val="FF0000"/>
                </a:solidFill>
              </a:rPr>
              <a:t> Encapsulation Header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PARC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72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2756" y="1952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lci</a:t>
            </a:r>
            <a:r>
              <a:rPr lang="en-US" dirty="0"/>
              <a:t>:/VNI/DMAC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939" y="2614518"/>
            <a:ext cx="819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VNI name component is always a multicast name.  If the DMAC is not known in the forwarding table, LMP will send it multicast to the VNI name.</a:t>
            </a:r>
          </a:p>
        </p:txBody>
      </p:sp>
    </p:spTree>
    <p:extLst>
      <p:ext uri="{BB962C8B-B14F-4D97-AF65-F5344CB8AC3E}">
        <p14:creationId xmlns:p14="http://schemas.microsoft.com/office/powerpoint/2010/main" val="19655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651</Words>
  <Application>Microsoft Macintosh PowerPoint</Application>
  <PresentationFormat>On-screen Show (4:3)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CCNx Virtualization (CCNxv)</vt:lpstr>
      <vt:lpstr>Problem Statement</vt:lpstr>
      <vt:lpstr>Native ccnx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Mosko, Marc &lt;Marc.Mosko@parc.com&gt;</dc:creator>
  <cp:lastModifiedBy>Marc Mosko</cp:lastModifiedBy>
  <cp:revision>7</cp:revision>
  <dcterms:created xsi:type="dcterms:W3CDTF">2014-08-09T20:22:13Z</dcterms:created>
  <dcterms:modified xsi:type="dcterms:W3CDTF">2018-07-17T20:31:44Z</dcterms:modified>
</cp:coreProperties>
</file>