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595"/>
  </p:normalViewPr>
  <p:slideViewPr>
    <p:cSldViewPr snapToGrid="0" snapToObjects="1">
      <p:cViewPr varScale="1">
        <p:scale>
          <a:sx n="139" d="100"/>
          <a:sy n="13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495F-D959-F54B-A132-2339BAAE5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07044-95DD-5C4A-8377-385B1DF25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5434-CA06-5645-9E2C-DDAA5DDD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CCB9-0C00-A545-A5E1-C4BB53DC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0902-66BB-9348-A8EB-BABE7F8A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FBB0-08D4-524C-8D65-01121BDA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9068A-C2A8-9546-B1A4-5882ABE3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847B-CA01-0942-A86D-45094913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ECD4-29A5-2343-A4E8-1F235098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C9FF-3CB6-4A4A-A41B-54CE32CD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38D74-6145-7A4B-B5E5-7E1C4C287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07A95-205D-A547-B13B-5CDC8F8C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F9E25-3B4E-3647-B9D4-849887A4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C12C-6379-084C-8299-CD6F52D2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DB52-C09B-3145-9309-B1BEA5ED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9866-8DED-454E-8ADF-919505EF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06F-EE83-3140-831B-6705387A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2352-48D9-DC4E-BDE9-18105DA4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E5F1-1BFF-7544-88C8-74820766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BD0B-064A-8A4F-81DF-2E6A6611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3B45-E007-8F40-9984-CA3C61BD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4B6C-420F-2B4B-A7D2-D5E41AFE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03FD-519A-F541-B449-E31D5E05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927D-53BA-8F46-A9AF-FB94EEA7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71AE-C5D7-864A-A7F2-5D89E563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6DE-0F56-B94A-B83D-5688A43C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C18C-5077-7E44-8594-14D5FE359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0A2CC-A722-884F-A635-7211B9DE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CA724-ADF0-E24E-881E-820018AE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C490-B7CC-F94F-BFD4-AAC8DABE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F03C1-B35D-8D42-B79B-5791E3E3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4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EA6-0F4B-9F43-8373-1018A8C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2B98-F72C-0548-8AC2-2733CD64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0B4FA-3AC6-EB40-8FDE-A22A6165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2AA0-5587-0245-AD30-D221811E1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5CCED-F4A9-9F4F-883B-5C5B32808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18BE0-BFA8-E241-BDC4-5C154CDC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1B4CD-7511-894E-91FD-0AEF2503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60DF3-7742-1448-8542-6CDF27FE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52C5-11E3-2142-AA9A-A769A60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FF4C6-E008-7A47-89F7-355272F7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A541D-A12B-9F4F-9F29-BB4A7346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F9F4-2B6D-0E42-938C-756E1098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376EB-B828-6048-91E1-215AA855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F8DCA-3A33-6B45-B5C3-F43DE5FC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E9DB1-3E3C-E641-848E-54EE52A5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4A52-E2F3-5445-BD29-1F70353C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C754-BFAB-DF4D-A174-EBD5E23C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9BA24-D0F8-E04C-B81F-CDC9F15BA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76F0-BFDA-E240-9021-538B611A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5928-ADD0-6448-A6B4-EEC6CDCE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4F70-E21B-9046-89B0-FF5360F6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890A-A6A0-8048-A4FF-D08709E5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496B0-2773-5A41-A654-72D190649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4B67B-D494-A74F-80C1-7E0D310D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49091-6451-4E44-A34C-83D455BE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1151E-B7F0-0B45-9863-B887772F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DC210-1C13-CE4C-BB61-8E854E59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743EA-DD4F-FE40-9D2B-FA24DBE7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9644-C2C2-D640-AA10-B651715C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CF54-E045-314A-B0BC-9AE6CD0F5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2859-F3C4-734B-B3DE-84D784EE45E7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5C95-D0D1-1040-8B7A-CF3C30419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60E-4D44-1948-B59C-1EFFEC46D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C92B-9FC9-D04F-A490-DB160449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697F-9377-C547-BE8C-808F18716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122363"/>
            <a:ext cx="1046073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draft-irtf-icnrg-ccnxsemantics-07</a:t>
            </a:r>
            <a:br>
              <a:rPr lang="en-US" dirty="0"/>
            </a:br>
            <a:r>
              <a:rPr lang="en-US" dirty="0"/>
              <a:t>draft-irtf-icnrg-ccnxmessages-07</a:t>
            </a:r>
            <a:br>
              <a:rPr lang="en-US" dirty="0"/>
            </a:br>
            <a:r>
              <a:rPr lang="en-US" dirty="0"/>
              <a:t>Draft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72E88-CDF3-434C-976B-C617BBB9F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 </a:t>
            </a:r>
            <a:r>
              <a:rPr lang="en-US" dirty="0" err="1"/>
              <a:t>Mosko</a:t>
            </a:r>
            <a:endParaRPr lang="en-US" dirty="0"/>
          </a:p>
          <a:p>
            <a:r>
              <a:rPr lang="en-US" dirty="0"/>
              <a:t>ICNRG @ IETF 101, London</a:t>
            </a:r>
          </a:p>
          <a:p>
            <a:r>
              <a:rPr lang="en-US" dirty="0"/>
              <a:t>March 20, 2018</a:t>
            </a:r>
          </a:p>
        </p:txBody>
      </p:sp>
    </p:spTree>
    <p:extLst>
      <p:ext uri="{BB962C8B-B14F-4D97-AF65-F5344CB8AC3E}">
        <p14:creationId xmlns:p14="http://schemas.microsoft.com/office/powerpoint/2010/main" val="336759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1927-7B92-BC44-BF2A-63AE88C8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Updates &amp;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99D1-F604-3843-B004-9F8A2421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received feedback from IRSG on the semantics -06 Experimental</a:t>
            </a:r>
          </a:p>
          <a:p>
            <a:pPr lvl="1"/>
            <a:r>
              <a:rPr lang="en-US" dirty="0"/>
              <a:t>The Security Considerations section needs significant re-write</a:t>
            </a:r>
          </a:p>
          <a:p>
            <a:pPr lvl="1"/>
            <a:r>
              <a:rPr lang="en-US" dirty="0"/>
              <a:t>The document did not confirm to IRTF guidelines in regards to certain markings about the document origin, RG consensus around the document, and implementation maturity.</a:t>
            </a:r>
          </a:p>
          <a:p>
            <a:pPr lvl="1"/>
            <a:r>
              <a:rPr lang="en-US" dirty="0"/>
              <a:t>3 structural comments that the draft (semantics) was abrupt and did not provide any background or context for the reader.  It also did not cite existing ICNRG RFCs where appropriate.</a:t>
            </a:r>
          </a:p>
          <a:p>
            <a:pPr lvl="1"/>
            <a:r>
              <a:rPr lang="en-US" dirty="0"/>
              <a:t>10 technical comments on style, spelling, or technical content.</a:t>
            </a:r>
          </a:p>
          <a:p>
            <a:r>
              <a:rPr lang="en-US" dirty="0"/>
              <a:t>No feedback on the messages draft</a:t>
            </a:r>
          </a:p>
          <a:p>
            <a:pPr lvl="1"/>
            <a:r>
              <a:rPr lang="en-US" dirty="0"/>
              <a:t>But many of the above comments apply directly to the messages draft.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5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4E77-C187-C54E-951B-BCD3DC1D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EE8B-1CA5-D548-823A-C7B626E0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2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no protocol or encoding changes.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C3C089-DA9B-FB4F-BAA4-D35464ECD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6672"/>
              </p:ext>
            </p:extLst>
          </p:nvPr>
        </p:nvGraphicFramePr>
        <p:xfrm>
          <a:off x="838200" y="2411793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672">
                  <a:extLst>
                    <a:ext uri="{9D8B030D-6E8A-4147-A177-3AD203B41FA5}">
                      <a16:colId xmlns:a16="http://schemas.microsoft.com/office/drawing/2014/main" val="4112583833"/>
                    </a:ext>
                  </a:extLst>
                </a:gridCol>
                <a:gridCol w="6117336">
                  <a:extLst>
                    <a:ext uri="{9D8B030D-6E8A-4147-A177-3AD203B41FA5}">
                      <a16:colId xmlns:a16="http://schemas.microsoft.com/office/drawing/2014/main" val="1154234904"/>
                    </a:ext>
                  </a:extLst>
                </a:gridCol>
                <a:gridCol w="2831592">
                  <a:extLst>
                    <a:ext uri="{9D8B030D-6E8A-4147-A177-3AD203B41FA5}">
                      <a16:colId xmlns:a16="http://schemas.microsoft.com/office/drawing/2014/main" val="307832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Minor text edit, add ICNRG notice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(same updates)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1.0 Intro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Cite RFC 7927 as context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Cite Jacobson </a:t>
                      </a:r>
                      <a:r>
                        <a:rPr lang="en-US" sz="1600" dirty="0" err="1"/>
                        <a:t>CCNx</a:t>
                      </a:r>
                      <a:r>
                        <a:rPr lang="en-US" sz="1600" dirty="0"/>
                        <a:t> 0.x CONEXT paper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Cite CICN and CCN Lite as implementations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cite NDN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Explain NDN/</a:t>
                      </a:r>
                      <a:r>
                        <a:rPr lang="en-US" sz="1600" dirty="0" err="1"/>
                        <a:t>CCNx</a:t>
                      </a:r>
                      <a:r>
                        <a:rPr lang="en-US" sz="1600" dirty="0"/>
                        <a:t> 1.0 difference as primarily network layer discovery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Cite [selectors] draft as example of ULP doing discovery in </a:t>
                      </a:r>
                      <a:r>
                        <a:rPr lang="en-US" sz="1600" dirty="0" err="1"/>
                        <a:t>CCNx</a:t>
                      </a:r>
                      <a:r>
                        <a:rPr lang="en-US" sz="1600" dirty="0"/>
                        <a:t> 1.0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Add para on ICNRG consensus &amp; that this is experimental protocol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Add 4 para w/ high-level walk through of protocol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Add quick background on protocol, cite [semantics]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Cite RFC 7927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Add para on 2+2 TLV choice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Cite our work on header compression as alternate encoding.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Add para con ICNRG consensus &amp; exp. protocol.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1.2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new section with overview of how a typical network looks.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8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1.3 Protocol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Re-write as per IRSG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378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9D979C-C412-B34E-BEF8-252E68B2F749}"/>
              </a:ext>
            </a:extLst>
          </p:cNvPr>
          <p:cNvSpPr txBox="1"/>
          <p:nvPr/>
        </p:nvSpPr>
        <p:spPr>
          <a:xfrm>
            <a:off x="838200" y="6395529"/>
            <a:ext cx="12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4413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20B2-E6DE-CA4B-B06D-0765CD14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Changes (continued)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272C98-4122-974D-9D31-D782985A2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1299"/>
              </p:ext>
            </p:extLst>
          </p:nvPr>
        </p:nvGraphicFramePr>
        <p:xfrm>
          <a:off x="838200" y="1982025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672">
                  <a:extLst>
                    <a:ext uri="{9D8B030D-6E8A-4147-A177-3AD203B41FA5}">
                      <a16:colId xmlns:a16="http://schemas.microsoft.com/office/drawing/2014/main" val="4112583833"/>
                    </a:ext>
                  </a:extLst>
                </a:gridCol>
                <a:gridCol w="6409944">
                  <a:extLst>
                    <a:ext uri="{9D8B030D-6E8A-4147-A177-3AD203B41FA5}">
                      <a16:colId xmlns:a16="http://schemas.microsoft.com/office/drawing/2014/main" val="1154234904"/>
                    </a:ext>
                  </a:extLst>
                </a:gridCol>
                <a:gridCol w="2538984">
                  <a:extLst>
                    <a:ext uri="{9D8B030D-6E8A-4147-A177-3AD203B41FA5}">
                      <a16:colId xmlns:a16="http://schemas.microsoft.com/office/drawing/2014/main" val="3078324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 Security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Completely rewritten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Draft is for a layer 3 protocol w/ authentication (not encryption)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Usage guidelines on MICs, MACs, Sigs, especially in Interests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Does not include how to arrive at keys or trust keys. </a:t>
                      </a:r>
                      <a:r>
                        <a:rPr lang="en-US" sz="1600" dirty="0" err="1"/>
                        <a:t>CCNxKE</a:t>
                      </a:r>
                      <a:r>
                        <a:rPr lang="en-US" sz="1600" dirty="0"/>
                        <a:t> cited.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Discuss [</a:t>
                      </a:r>
                      <a:r>
                        <a:rPr lang="en-US" sz="1600" dirty="0" err="1"/>
                        <a:t>ccnxke</a:t>
                      </a:r>
                      <a:r>
                        <a:rPr lang="en-US" sz="1600" dirty="0"/>
                        <a:t>] and [</a:t>
                      </a:r>
                      <a:r>
                        <a:rPr lang="en-US" sz="1600" dirty="0" err="1"/>
                        <a:t>esic</a:t>
                      </a:r>
                      <a:r>
                        <a:rPr lang="en-US" sz="1600" dirty="0"/>
                        <a:t>] for encryption via encapsulation for tunnels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Mention broadcast or proxy re-encryption for sharing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Discuss encoding (TLV) issues of aliases, schema validation, and efficiency due to per-hop processing.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Extended discussion on caching, cache poisoning, and motivation for our rules on cache behavior.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Discuss our approach to hash agility.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Discuss that name is pure binary matching, so there are case and non-printable phishing attacks if URI normalization or routing protocols admit such things.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Referenced to RFC 7927 and 7945 for more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(same security considerations section with appropriate updates to citations to Semantics document)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3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1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27F4-8460-C748-94C2-7E1335DA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Unresolved Issues &amp; Further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B48E-63B3-2744-82CC-8537996C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Please read the updated Introduction of Semantics.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Suggest other citations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Feedback on the 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 the NDN comparison appropriate and sufficient?  I tried to nail it down to the core difference at layer 3 without getting in to too many weeds.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read the Security Considerations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Other citations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Feedback on 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 there any other significant security consideration I missed (for either semantics </a:t>
            </a:r>
            <a:r>
              <a:rPr lang="en-US"/>
              <a:t>or messages)?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6B17-15FF-2643-A6C2-74CA23E0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1A10-445C-3E4E-B00D-30F31533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provide -07 draft feedback, such as the </a:t>
            </a:r>
            <a:r>
              <a:rPr lang="en-US" dirty="0" err="1"/>
              <a:t>icnrg</a:t>
            </a:r>
            <a:r>
              <a:rPr lang="en-US" dirty="0"/>
              <a:t> mailing list.</a:t>
            </a:r>
          </a:p>
          <a:p>
            <a:r>
              <a:rPr lang="en-US" dirty="0"/>
              <a:t>I will submit these to the tracker ASAP.</a:t>
            </a:r>
          </a:p>
          <a:p>
            <a:r>
              <a:rPr lang="en-US" dirty="0"/>
              <a:t>Based on feedback, we will re-submit to IRSG or do an -08 draft.</a:t>
            </a:r>
          </a:p>
          <a:p>
            <a:pPr lvl="1"/>
            <a:r>
              <a:rPr lang="en-US" dirty="0"/>
              <a:t>Please provide feedback by Friday April 6.  If you need more time, let me know.</a:t>
            </a:r>
          </a:p>
          <a:p>
            <a:pPr lvl="1"/>
            <a:r>
              <a:rPr lang="en-US" dirty="0"/>
              <a:t>At that point, we’ll make re-submit or -08 decision.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1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601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draft-irtf-icnrg-ccnxsemantics-07 draft-irtf-icnrg-ccnxmessages-07 Draft Updates</vt:lpstr>
      <vt:lpstr>Draft Updates &amp; Issues</vt:lpstr>
      <vt:lpstr>Technical Changes</vt:lpstr>
      <vt:lpstr>Technical Changes (continued)</vt:lpstr>
      <vt:lpstr>Unresolved Issues &amp; Further Discussion</vt:lpstr>
      <vt:lpstr>Future Plans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draft-irtf-icnrg-ccnxsemantics-07 draft-irtf-icnrg-ccnxmessages-07 Draft Updates</dc:title>
  <dc:creator>Marc Mosko</dc:creator>
  <cp:lastModifiedBy>Marc Mosko</cp:lastModifiedBy>
  <cp:revision>7</cp:revision>
  <dcterms:created xsi:type="dcterms:W3CDTF">2018-03-16T15:44:39Z</dcterms:created>
  <dcterms:modified xsi:type="dcterms:W3CDTF">2018-03-16T16:48:23Z</dcterms:modified>
</cp:coreProperties>
</file>