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9" r:id="rId3"/>
    <p:sldId id="278" r:id="rId4"/>
    <p:sldId id="277" r:id="rId5"/>
    <p:sldId id="276" r:id="rId6"/>
    <p:sldId id="271" r:id="rId7"/>
    <p:sldId id="270" r:id="rId8"/>
    <p:sldId id="274" r:id="rId9"/>
    <p:sldId id="275" r:id="rId10"/>
    <p:sldId id="268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CSD-19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10035040"/>
              </p:ext>
            </p:extLst>
          </p:nvPr>
        </p:nvGraphicFramePr>
        <p:xfrm>
          <a:off x="553347" y="2721840"/>
          <a:ext cx="5418675" cy="301758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20211CSD0167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20211CSD0104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20211CSD0100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20211CSD0004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 Rohith Kumar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Mahesh Gowda S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Divya D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Parimi Ushoday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Leelambika K V 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achelor of Technology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SairaBanu Atham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 M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7157" y="255750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Review-4 Presentation </a:t>
            </a:r>
          </a:p>
          <a:p>
            <a:pPr algn="ctr"/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Language translator tool to convert English to Hindi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660400" y="1143000"/>
            <a:ext cx="11382248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>
              <a:spcBef>
                <a:spcPts val="0"/>
              </a:spcBef>
              <a:buSzPct val="100000"/>
              <a:buFont typeface="Arial"/>
              <a:buNone/>
            </a:pP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Link: </a:t>
            </a:r>
          </a:p>
          <a:p>
            <a:pPr marL="342900" indent="-190500">
              <a:spcBef>
                <a:spcPts val="0"/>
              </a:spcBef>
              <a:buSzPct val="100000"/>
              <a:buFont typeface="Arial"/>
              <a:buNone/>
            </a:pPr>
            <a:endParaRPr lang="en-US" sz="3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>
              <a:spcBef>
                <a:spcPts val="0"/>
              </a:spcBef>
              <a:buSzPct val="100000"/>
              <a:buFont typeface="Arial"/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https://github.com/PARIMI-USHODAY/CSD-19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indent="0" algn="just">
              <a:spcBef>
                <a:spcPts val="60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Dorr, B.J., Jordan, P.W. &amp; Benoit, J.W. 1999. A survey of current paradigms in machine translation. Advances in Computers, 49, 2 68. </a:t>
            </a:r>
          </a:p>
          <a:p>
            <a:pPr marL="152400" indent="0" algn="just">
              <a:spcBef>
                <a:spcPts val="60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Harshawardhan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Mridula Sara Augustine and K.P. Soman, 2011. Phrase based English – Tamil Translation System by Concept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Translation Memory. International Journal of Computer Applications (0975 – 8887), Volume 20– No.3. </a:t>
            </a:r>
          </a:p>
          <a:p>
            <a:pPr marL="152400" indent="0" algn="just">
              <a:spcBef>
                <a:spcPts val="60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Hui Yang, Anne de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Roeck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Vincenzo Gervasi, Alistair Willis , and Bashar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Nuseibeh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2011. Analysing anaphoric ambiguity in natural language requirements. Springer-Verlag London Limited. </a:t>
            </a:r>
          </a:p>
          <a:p>
            <a:pPr marL="152400" indent="0" algn="just">
              <a:spcBef>
                <a:spcPts val="60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Koehn, P., Och, F.J. &amp;Marcu, D. 2003. Statistical phrase-based translation.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InNAACL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’03: Proceedings of the Conference of the North American Chapter of the Association for Computational Linguistics on Human Language Technology, 48–54, Association for Computational Linguistics, Morristown, NJ,USA. </a:t>
            </a:r>
          </a:p>
          <a:p>
            <a:pPr marL="152400" indent="0" algn="just">
              <a:spcBef>
                <a:spcPts val="60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Koehn, P., Hoang, H., Birch, A., Callison-Burch, C., Federico,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M.,Bertoldi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Cowan, B., Shen, W., Moran, C., Zens, R., Dyer, C.,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O., Constantin, A. &amp;Herbst, E. Moses 2007. Open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sourcetoolkit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statistical machine translation. In ACL, The Association for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ComputerLinguistics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52400" indent="0" algn="just">
              <a:spcBef>
                <a:spcPts val="60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Lehmann, T. 1989.. A Grammar of Modern Tamil .Pondicherry Institute of Linguistics and Culture. </a:t>
            </a:r>
          </a:p>
          <a:p>
            <a:pPr marL="152400" indent="0" algn="just">
              <a:spcBef>
                <a:spcPts val="60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Maritz,J.S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1981.Distribution-Free Statistical Methods, Chapman &amp;Hall. ISBN 0-412-15940-6, page 217. </a:t>
            </a:r>
          </a:p>
          <a:p>
            <a:pPr marL="152400" indent="0" algn="just">
              <a:spcBef>
                <a:spcPts val="600"/>
              </a:spcBef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Myers, Jerome L., Well, Arnold D, 2003. Research Design and Statistical Analysis. Second Edition, Lawrence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Erlbaum,pp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508, ISBN 0-8058-4037-0. </a:t>
            </a: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69FE-CE7C-3C78-D550-262E5046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D3FD-5140-DCAE-2BFD-DAC58845A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English-to-Hindi Language Translator Tool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facilitate seamless communication by converting text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to Hindi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high accuracy. Utilizing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 (NMT)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advanced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tool ensures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context-aware, fluent, and grammatically correct translations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built for various applications, including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education, business, and multilingual content creation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features like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translation, API integration, and offline support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tool aims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language barriers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enhance accessibility for Hindi-speaking users.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5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0E1F-80FF-9207-94C6-CDFC59DA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91C7-C8C9-9E4B-CB06-28D085C71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Translation (MT) involves automatic conversion of text between languages.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translating from English to Hindi include syntax, grammar, and idiomatic expressions.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translation tools include Google Translate, Microsoft Translator, and DeepL.AI and Natural Language Processing (NLP) improve translation accuracy by understanding context.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 (NMT) offers more fluent and accurate translations than older systems.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include real-time communication, content localization, and government documents.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focus on enhancing cultural context, emotional tone, and personalized translation.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Existing Tools: Lack of context-aware translations. Poor handling of official government terminology.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98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2B1B-21BD-D724-1E16-09542D63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123C-49B5-9612-94A7-D722A606C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Rule-Based Machine Translation (RBMT)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Statistical Machine Translation (SMT)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Neural Machine Translation (NMT)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Augmentation and Preprocessing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API-Based Translation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F0F1-B846-9E6F-684F-A007D6A2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DC91-71A1-1AC3-6795-708E4651B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Accurate Translation System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Contextual Understanding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Linguistic Fluency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Efficient Machine Learning Model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 Input Formats</a:t>
            </a:r>
          </a:p>
        </p:txBody>
      </p:sp>
    </p:spTree>
    <p:extLst>
      <p:ext uri="{BB962C8B-B14F-4D97-AF65-F5344CB8AC3E}">
        <p14:creationId xmlns:p14="http://schemas.microsoft.com/office/powerpoint/2010/main" val="203634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Collection and Preprocessing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Collects all the required data from their source and starts to preprocess the data.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Selection of Translation Approach: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Neural Machine Translation (NMT)	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Hybrid Approach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Statistical Machine Translation (SMT) (if needed)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 Training and Optimization: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Train the selected model using a large bilingual dataset. 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Implement attention mechanisms to focus on key words in translation.</a:t>
            </a:r>
            <a:endParaRPr lang="en-IN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Development of User Interface (UI):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a web-based or mobile-friendly interface for users to input text.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Provide features like text input, speech-to-text, and copy-to-clipboard functionality.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API Integration and Deployment: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 an API to integrate the translation model with chat applications, and mobile apps.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Deploy the model on cloud platforms (AWS, Google Cloud, etc.) for real-time translation services.</a:t>
            </a:r>
            <a:endParaRPr lang="en-IN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Continuous Improvement and Updates: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Collect user feedback to refine translations and correct errors.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915A9-2A4F-84DD-E8E1-30A4B0F0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4" y="950976"/>
            <a:ext cx="10287000" cy="511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2925-3719-EA23-14F3-8FA6DA1B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Excepted Outcomes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BAF1-77A0-5A2C-E92F-9B50221A9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Context-Aware Translations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Fluent and Natural-Sounding Output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Efficient Translation Process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Interactive Interface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Integration Capabilities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and Low-Resource Support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Evaluation Scores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competitive BLEU, METEOR, and ROUGE scores compared to existing translation tools.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2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6FF7-9F9E-7176-2C25-B4A72C10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2187-DD2B-4B4F-F996-D878F9E5C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English-to-Hindi Language Translator Tool enhances accuracy, fluency, and contextual relevance in translations using Neural Machine Translation (NMT).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user-friendly, efficient, and scalable solution for real-time and offline translation across various domains. With API integration, continuous learning, and performance optimization, the tool aims to bridge language barriers and improve multilingual communication.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include voice translation, expanded language support, and domain-specific improvements for even better accuracy and usability.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25426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1051</Words>
  <Application>Microsoft Office PowerPoint</Application>
  <PresentationFormat>Widescreen</PresentationFormat>
  <Paragraphs>96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Times New Roman</vt:lpstr>
      <vt:lpstr>Verdana</vt:lpstr>
      <vt:lpstr>Bioinformatics</vt:lpstr>
      <vt:lpstr>PowerPoint Presentation</vt:lpstr>
      <vt:lpstr>Introduction</vt:lpstr>
      <vt:lpstr>Literature Review </vt:lpstr>
      <vt:lpstr>Proposed Method</vt:lpstr>
      <vt:lpstr>Objectives</vt:lpstr>
      <vt:lpstr>Methodology</vt:lpstr>
      <vt:lpstr>Timeline of the Project (Gantt Chart)</vt:lpstr>
      <vt:lpstr>Excepted Outcomes</vt:lpstr>
      <vt:lpstr>Conclusion</vt:lpstr>
      <vt:lpstr>Github Link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rohithkumar90942@gmail.com</cp:lastModifiedBy>
  <cp:revision>42</cp:revision>
  <dcterms:modified xsi:type="dcterms:W3CDTF">2025-05-13T16:09:28Z</dcterms:modified>
</cp:coreProperties>
</file>