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79" r:id="rId5"/>
    <p:sldId id="423" r:id="rId6"/>
    <p:sldId id="4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090C4-9FBB-CC75-334E-101DCE30B965}" v="165" dt="2022-03-14T16:46:38.013"/>
    <p1510:client id="{3CF87372-142F-4C67-ACA1-049F70241926}" v="33" dt="2022-03-14T13:11:08.427"/>
    <p1510:client id="{592409AB-DEC3-DE30-543F-69A5C6628044}" v="18" dt="2022-03-14T10:36:40.554"/>
    <p1510:client id="{8B71D651-B253-0CA9-9460-11DE60220580}" v="132" dt="2022-03-14T12:58:47.578"/>
    <p1510:client id="{964CBA53-1BE8-470E-B255-825EE1F49A34}" v="21" dt="2022-03-10T21:29:05.548"/>
    <p1510:client id="{BB6C08E3-E110-5CE6-4B08-7ED82763DD35}" v="12" dt="2022-03-14T12:55:44.850"/>
    <p1510:client id="{F56C009F-8D4D-4FD8-891F-EFC1757D8A0A}" v="177" dt="2022-03-10T21:14:36.178"/>
    <p1510:client id="{FDFCF2D2-B7CA-C551-7152-A7B78B604B84}" v="639" dt="2022-03-14T12:50:19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Rajiv, SDD/P21" userId="S::rajiv.ranjan@oecd.org::14995048-b8f4-4dd3-8291-d1666e44530b" providerId="AD" clId="Web-{592409AB-DEC3-DE30-543F-69A5C6628044}"/>
    <pc:docChg chg="modSld">
      <pc:chgData name="RANJAN Rajiv, SDD/P21" userId="S::rajiv.ranjan@oecd.org::14995048-b8f4-4dd3-8291-d1666e44530b" providerId="AD" clId="Web-{592409AB-DEC3-DE30-543F-69A5C6628044}" dt="2022-03-14T10:36:40.554" v="17" actId="20577"/>
      <pc:docMkLst>
        <pc:docMk/>
      </pc:docMkLst>
      <pc:sldChg chg="modSp">
        <pc:chgData name="RANJAN Rajiv, SDD/P21" userId="S::rajiv.ranjan@oecd.org::14995048-b8f4-4dd3-8291-d1666e44530b" providerId="AD" clId="Web-{592409AB-DEC3-DE30-543F-69A5C6628044}" dt="2022-03-14T10:36:40.554" v="17" actId="20577"/>
        <pc:sldMkLst>
          <pc:docMk/>
          <pc:sldMk cId="2324920654" sldId="419"/>
        </pc:sldMkLst>
        <pc:spChg chg="mod">
          <ac:chgData name="RANJAN Rajiv, SDD/P21" userId="S::rajiv.ranjan@oecd.org::14995048-b8f4-4dd3-8291-d1666e44530b" providerId="AD" clId="Web-{592409AB-DEC3-DE30-543F-69A5C6628044}" dt="2022-03-14T10:36:40.554" v="17" actId="20577"/>
          <ac:spMkLst>
            <pc:docMk/>
            <pc:sldMk cId="2324920654" sldId="419"/>
            <ac:spMk id="6" creationId="{00000000-0000-0000-0000-000000000000}"/>
          </ac:spMkLst>
        </pc:spChg>
      </pc:sldChg>
    </pc:docChg>
  </pc:docChgLst>
  <pc:docChgLst>
    <pc:chgData name="TIAN Yu, SDD/P21" userId="S::yu.tian@oecd.org::2c2c5839-0517-4b07-a218-0c8d01cbd74b" providerId="AD" clId="Web-{FDFCF2D2-B7CA-C551-7152-A7B78B604B84}"/>
    <pc:docChg chg="modSld">
      <pc:chgData name="TIAN Yu, SDD/P21" userId="S::yu.tian@oecd.org::2c2c5839-0517-4b07-a218-0c8d01cbd74b" providerId="AD" clId="Web-{FDFCF2D2-B7CA-C551-7152-A7B78B604B84}" dt="2022-03-14T12:50:17.623" v="284" actId="20577"/>
      <pc:docMkLst>
        <pc:docMk/>
      </pc:docMkLst>
      <pc:sldChg chg="modSp">
        <pc:chgData name="TIAN Yu, SDD/P21" userId="S::yu.tian@oecd.org::2c2c5839-0517-4b07-a218-0c8d01cbd74b" providerId="AD" clId="Web-{FDFCF2D2-B7CA-C551-7152-A7B78B604B84}" dt="2022-03-14T12:50:17.623" v="284" actId="20577"/>
        <pc:sldMkLst>
          <pc:docMk/>
          <pc:sldMk cId="1643607550" sldId="398"/>
        </pc:sldMkLst>
        <pc:spChg chg="mod">
          <ac:chgData name="TIAN Yu, SDD/P21" userId="S::yu.tian@oecd.org::2c2c5839-0517-4b07-a218-0c8d01cbd74b" providerId="AD" clId="Web-{FDFCF2D2-B7CA-C551-7152-A7B78B604B84}" dt="2022-03-14T12:50:17.623" v="284" actId="20577"/>
          <ac:spMkLst>
            <pc:docMk/>
            <pc:sldMk cId="1643607550" sldId="398"/>
            <ac:spMk id="30" creationId="{EEC5A397-CEB2-5449-991C-F9F242E5A559}"/>
          </ac:spMkLst>
        </pc:spChg>
      </pc:sldChg>
    </pc:docChg>
  </pc:docChgLst>
  <pc:docChgLst>
    <pc:chgData name="TIAN Yu, SDD/P21" userId="S::yu.tian@oecd.org::2c2c5839-0517-4b07-a218-0c8d01cbd74b" providerId="AD" clId="Web-{8B71D651-B253-0CA9-9460-11DE60220580}"/>
    <pc:docChg chg="modSld">
      <pc:chgData name="TIAN Yu, SDD/P21" userId="S::yu.tian@oecd.org::2c2c5839-0517-4b07-a218-0c8d01cbd74b" providerId="AD" clId="Web-{8B71D651-B253-0CA9-9460-11DE60220580}" dt="2022-03-14T12:58:46.859" v="118" actId="20577"/>
      <pc:docMkLst>
        <pc:docMk/>
      </pc:docMkLst>
      <pc:sldChg chg="modSp">
        <pc:chgData name="TIAN Yu, SDD/P21" userId="S::yu.tian@oecd.org::2c2c5839-0517-4b07-a218-0c8d01cbd74b" providerId="AD" clId="Web-{8B71D651-B253-0CA9-9460-11DE60220580}" dt="2022-03-14T12:54:12.094" v="9" actId="20577"/>
        <pc:sldMkLst>
          <pc:docMk/>
          <pc:sldMk cId="1643607550" sldId="398"/>
        </pc:sldMkLst>
        <pc:spChg chg="mod">
          <ac:chgData name="TIAN Yu, SDD/P21" userId="S::yu.tian@oecd.org::2c2c5839-0517-4b07-a218-0c8d01cbd74b" providerId="AD" clId="Web-{8B71D651-B253-0CA9-9460-11DE60220580}" dt="2022-03-14T12:54:12.094" v="9" actId="20577"/>
          <ac:spMkLst>
            <pc:docMk/>
            <pc:sldMk cId="1643607550" sldId="398"/>
            <ac:spMk id="30" creationId="{EEC5A397-CEB2-5449-991C-F9F242E5A559}"/>
          </ac:spMkLst>
        </pc:spChg>
      </pc:sldChg>
      <pc:sldChg chg="modSp">
        <pc:chgData name="TIAN Yu, SDD/P21" userId="S::yu.tian@oecd.org::2c2c5839-0517-4b07-a218-0c8d01cbd74b" providerId="AD" clId="Web-{8B71D651-B253-0CA9-9460-11DE60220580}" dt="2022-03-14T12:58:46.859" v="118" actId="20577"/>
        <pc:sldMkLst>
          <pc:docMk/>
          <pc:sldMk cId="2324920654" sldId="419"/>
        </pc:sldMkLst>
        <pc:spChg chg="mod">
          <ac:chgData name="TIAN Yu, SDD/P21" userId="S::yu.tian@oecd.org::2c2c5839-0517-4b07-a218-0c8d01cbd74b" providerId="AD" clId="Web-{8B71D651-B253-0CA9-9460-11DE60220580}" dt="2022-03-14T12:58:46.859" v="118" actId="20577"/>
          <ac:spMkLst>
            <pc:docMk/>
            <pc:sldMk cId="2324920654" sldId="419"/>
            <ac:spMk id="6" creationId="{00000000-0000-0000-0000-000000000000}"/>
          </ac:spMkLst>
        </pc:spChg>
      </pc:sldChg>
    </pc:docChg>
  </pc:docChgLst>
  <pc:docChgLst>
    <pc:chgData name="FONTENEAU Francois, SDD/P21" userId="S::francois.fonteneau@oecd.org::146d5e4c-3167-4254-af81-f16cacc52d66" providerId="AD" clId="Web-{2D1090C4-9FBB-CC75-334E-101DCE30B965}"/>
    <pc:docChg chg="modSld">
      <pc:chgData name="FONTENEAU Francois, SDD/P21" userId="S::francois.fonteneau@oecd.org::146d5e4c-3167-4254-af81-f16cacc52d66" providerId="AD" clId="Web-{2D1090C4-9FBB-CC75-334E-101DCE30B965}" dt="2022-03-14T16:46:38.013" v="155" actId="20577"/>
      <pc:docMkLst>
        <pc:docMk/>
      </pc:docMkLst>
      <pc:sldChg chg="modSp">
        <pc:chgData name="FONTENEAU Francois, SDD/P21" userId="S::francois.fonteneau@oecd.org::146d5e4c-3167-4254-af81-f16cacc52d66" providerId="AD" clId="Web-{2D1090C4-9FBB-CC75-334E-101DCE30B965}" dt="2022-03-14T16:40:45.331" v="78" actId="1076"/>
        <pc:sldMkLst>
          <pc:docMk/>
          <pc:sldMk cId="1643607550" sldId="398"/>
        </pc:sldMkLst>
        <pc:spChg chg="mod">
          <ac:chgData name="FONTENEAU Francois, SDD/P21" userId="S::francois.fonteneau@oecd.org::146d5e4c-3167-4254-af81-f16cacc52d66" providerId="AD" clId="Web-{2D1090C4-9FBB-CC75-334E-101DCE30B965}" dt="2022-03-14T16:39:03.875" v="72" actId="1076"/>
          <ac:spMkLst>
            <pc:docMk/>
            <pc:sldMk cId="1643607550" sldId="398"/>
            <ac:spMk id="23" creationId="{948E5576-4662-234A-B9F2-F9F95EE527C7}"/>
          </ac:spMkLst>
        </pc:spChg>
        <pc:spChg chg="mod">
          <ac:chgData name="FONTENEAU Francois, SDD/P21" userId="S::francois.fonteneau@oecd.org::146d5e4c-3167-4254-af81-f16cacc52d66" providerId="AD" clId="Web-{2D1090C4-9FBB-CC75-334E-101DCE30B965}" dt="2022-03-14T16:39:44.079" v="76" actId="20577"/>
          <ac:spMkLst>
            <pc:docMk/>
            <pc:sldMk cId="1643607550" sldId="398"/>
            <ac:spMk id="29" creationId="{57726DFF-C304-7E4B-9C48-E07070F459CC}"/>
          </ac:spMkLst>
        </pc:spChg>
        <pc:picChg chg="mod">
          <ac:chgData name="FONTENEAU Francois, SDD/P21" userId="S::francois.fonteneau@oecd.org::146d5e4c-3167-4254-af81-f16cacc52d66" providerId="AD" clId="Web-{2D1090C4-9FBB-CC75-334E-101DCE30B965}" dt="2022-03-14T16:40:39.862" v="77" actId="1076"/>
          <ac:picMkLst>
            <pc:docMk/>
            <pc:sldMk cId="1643607550" sldId="398"/>
            <ac:picMk id="25" creationId="{F9FED51C-3705-FB4B-B2B7-38E054CA88B2}"/>
          </ac:picMkLst>
        </pc:picChg>
        <pc:picChg chg="mod">
          <ac:chgData name="FONTENEAU Francois, SDD/P21" userId="S::francois.fonteneau@oecd.org::146d5e4c-3167-4254-af81-f16cacc52d66" providerId="AD" clId="Web-{2D1090C4-9FBB-CC75-334E-101DCE30B965}" dt="2022-03-14T16:40:45.331" v="78" actId="1076"/>
          <ac:picMkLst>
            <pc:docMk/>
            <pc:sldMk cId="1643607550" sldId="398"/>
            <ac:picMk id="28" creationId="{D21610A4-7939-D345-A145-FD221BE5348C}"/>
          </ac:picMkLst>
        </pc:picChg>
      </pc:sldChg>
      <pc:sldChg chg="modSp">
        <pc:chgData name="FONTENEAU Francois, SDD/P21" userId="S::francois.fonteneau@oecd.org::146d5e4c-3167-4254-af81-f16cacc52d66" providerId="AD" clId="Web-{2D1090C4-9FBB-CC75-334E-101DCE30B965}" dt="2022-03-14T16:46:38.013" v="155" actId="20577"/>
        <pc:sldMkLst>
          <pc:docMk/>
          <pc:sldMk cId="2324920654" sldId="419"/>
        </pc:sldMkLst>
        <pc:spChg chg="mod">
          <ac:chgData name="FONTENEAU Francois, SDD/P21" userId="S::francois.fonteneau@oecd.org::146d5e4c-3167-4254-af81-f16cacc52d66" providerId="AD" clId="Web-{2D1090C4-9FBB-CC75-334E-101DCE30B965}" dt="2022-03-14T16:46:38.013" v="155" actId="20577"/>
          <ac:spMkLst>
            <pc:docMk/>
            <pc:sldMk cId="2324920654" sldId="419"/>
            <ac:spMk id="6" creationId="{00000000-0000-0000-0000-000000000000}"/>
          </ac:spMkLst>
        </pc:spChg>
        <pc:spChg chg="mod">
          <ac:chgData name="FONTENEAU Francois, SDD/P21" userId="S::francois.fonteneau@oecd.org::146d5e4c-3167-4254-af81-f16cacc52d66" providerId="AD" clId="Web-{2D1090C4-9FBB-CC75-334E-101DCE30B965}" dt="2022-03-14T16:43:09.585" v="81" actId="20577"/>
          <ac:spMkLst>
            <pc:docMk/>
            <pc:sldMk cId="2324920654" sldId="419"/>
            <ac:spMk id="7" creationId="{00000000-0000-0000-0000-000000000000}"/>
          </ac:spMkLst>
        </pc:spChg>
      </pc:sldChg>
    </pc:docChg>
  </pc:docChgLst>
  <pc:docChgLst>
    <pc:chgData name="Deirdre Appel" userId="S::deirdreappel_opendatawatch.com#ext#@oecd.onmicrosoft.com::57d1fbd3-6376-41c5-90c1-9670d02d736d" providerId="AD" clId="Web-{F56C009F-8D4D-4FD8-891F-EFC1757D8A0A}"/>
    <pc:docChg chg="modSld">
      <pc:chgData name="Deirdre Appel" userId="S::deirdreappel_opendatawatch.com#ext#@oecd.onmicrosoft.com::57d1fbd3-6376-41c5-90c1-9670d02d736d" providerId="AD" clId="Web-{F56C009F-8D4D-4FD8-891F-EFC1757D8A0A}" dt="2022-03-10T21:14:21.912" v="83" actId="20577"/>
      <pc:docMkLst>
        <pc:docMk/>
      </pc:docMkLst>
      <pc:sldChg chg="modSp">
        <pc:chgData name="Deirdre Appel" userId="S::deirdreappel_opendatawatch.com#ext#@oecd.onmicrosoft.com::57d1fbd3-6376-41c5-90c1-9670d02d736d" providerId="AD" clId="Web-{F56C009F-8D4D-4FD8-891F-EFC1757D8A0A}" dt="2022-03-10T21:08:57.733" v="28" actId="20577"/>
        <pc:sldMkLst>
          <pc:docMk/>
          <pc:sldMk cId="1304564516" sldId="279"/>
        </pc:sldMkLst>
        <pc:spChg chg="mod">
          <ac:chgData name="Deirdre Appel" userId="S::deirdreappel_opendatawatch.com#ext#@oecd.onmicrosoft.com::57d1fbd3-6376-41c5-90c1-9670d02d736d" providerId="AD" clId="Web-{F56C009F-8D4D-4FD8-891F-EFC1757D8A0A}" dt="2022-03-10T21:08:57.733" v="28" actId="20577"/>
          <ac:spMkLst>
            <pc:docMk/>
            <pc:sldMk cId="1304564516" sldId="279"/>
            <ac:spMk id="5" creationId="{00000000-0000-0000-0000-000000000000}"/>
          </ac:spMkLst>
        </pc:spChg>
      </pc:sldChg>
      <pc:sldChg chg="modSp">
        <pc:chgData name="Deirdre Appel" userId="S::deirdreappel_opendatawatch.com#ext#@oecd.onmicrosoft.com::57d1fbd3-6376-41c5-90c1-9670d02d736d" providerId="AD" clId="Web-{F56C009F-8D4D-4FD8-891F-EFC1757D8A0A}" dt="2022-03-10T21:13:43.130" v="63" actId="20577"/>
        <pc:sldMkLst>
          <pc:docMk/>
          <pc:sldMk cId="1643607550" sldId="398"/>
        </pc:sldMkLst>
        <pc:spChg chg="mod">
          <ac:chgData name="Deirdre Appel" userId="S::deirdreappel_opendatawatch.com#ext#@oecd.onmicrosoft.com::57d1fbd3-6376-41c5-90c1-9670d02d736d" providerId="AD" clId="Web-{F56C009F-8D4D-4FD8-891F-EFC1757D8A0A}" dt="2022-03-10T21:09:32.296" v="40" actId="20577"/>
          <ac:spMkLst>
            <pc:docMk/>
            <pc:sldMk cId="1643607550" sldId="398"/>
            <ac:spMk id="19" creationId="{76ED4A5E-2B65-584F-A42C-C9BB9660AC9E}"/>
          </ac:spMkLst>
        </pc:spChg>
        <pc:spChg chg="mod">
          <ac:chgData name="Deirdre Appel" userId="S::deirdreappel_opendatawatch.com#ext#@oecd.onmicrosoft.com::57d1fbd3-6376-41c5-90c1-9670d02d736d" providerId="AD" clId="Web-{F56C009F-8D4D-4FD8-891F-EFC1757D8A0A}" dt="2022-03-10T21:09:29.280" v="38" actId="20577"/>
          <ac:spMkLst>
            <pc:docMk/>
            <pc:sldMk cId="1643607550" sldId="398"/>
            <ac:spMk id="23" creationId="{948E5576-4662-234A-B9F2-F9F95EE527C7}"/>
          </ac:spMkLst>
        </pc:spChg>
        <pc:spChg chg="mod">
          <ac:chgData name="Deirdre Appel" userId="S::deirdreappel_opendatawatch.com#ext#@oecd.onmicrosoft.com::57d1fbd3-6376-41c5-90c1-9670d02d736d" providerId="AD" clId="Web-{F56C009F-8D4D-4FD8-891F-EFC1757D8A0A}" dt="2022-03-10T21:13:43.130" v="63" actId="20577"/>
          <ac:spMkLst>
            <pc:docMk/>
            <pc:sldMk cId="1643607550" sldId="398"/>
            <ac:spMk id="29" creationId="{57726DFF-C304-7E4B-9C48-E07070F459CC}"/>
          </ac:spMkLst>
        </pc:spChg>
        <pc:spChg chg="mod">
          <ac:chgData name="Deirdre Appel" userId="S::deirdreappel_opendatawatch.com#ext#@oecd.onmicrosoft.com::57d1fbd3-6376-41c5-90c1-9670d02d736d" providerId="AD" clId="Web-{F56C009F-8D4D-4FD8-891F-EFC1757D8A0A}" dt="2022-03-10T21:09:16.280" v="35" actId="1076"/>
          <ac:spMkLst>
            <pc:docMk/>
            <pc:sldMk cId="1643607550" sldId="398"/>
            <ac:spMk id="30" creationId="{EEC5A397-CEB2-5449-991C-F9F242E5A559}"/>
          </ac:spMkLst>
        </pc:spChg>
      </pc:sldChg>
      <pc:sldChg chg="modSp">
        <pc:chgData name="Deirdre Appel" userId="S::deirdreappel_opendatawatch.com#ext#@oecd.onmicrosoft.com::57d1fbd3-6376-41c5-90c1-9670d02d736d" providerId="AD" clId="Web-{F56C009F-8D4D-4FD8-891F-EFC1757D8A0A}" dt="2022-03-10T21:14:21.912" v="83" actId="20577"/>
        <pc:sldMkLst>
          <pc:docMk/>
          <pc:sldMk cId="2324920654" sldId="419"/>
        </pc:sldMkLst>
        <pc:spChg chg="mod">
          <ac:chgData name="Deirdre Appel" userId="S::deirdreappel_opendatawatch.com#ext#@oecd.onmicrosoft.com::57d1fbd3-6376-41c5-90c1-9670d02d736d" providerId="AD" clId="Web-{F56C009F-8D4D-4FD8-891F-EFC1757D8A0A}" dt="2022-03-10T21:14:21.912" v="83" actId="20577"/>
          <ac:spMkLst>
            <pc:docMk/>
            <pc:sldMk cId="2324920654" sldId="419"/>
            <ac:spMk id="7" creationId="{00000000-0000-0000-0000-000000000000}"/>
          </ac:spMkLst>
        </pc:spChg>
      </pc:sldChg>
    </pc:docChg>
  </pc:docChgLst>
  <pc:docChgLst>
    <pc:chgData name="Deirdre Appel" userId="S::deirdreappel_opendatawatch.com#ext#@oecd.onmicrosoft.com::57d1fbd3-6376-41c5-90c1-9670d02d736d" providerId="AD" clId="Web-{964CBA53-1BE8-470E-B255-825EE1F49A34}"/>
    <pc:docChg chg="modSld">
      <pc:chgData name="Deirdre Appel" userId="S::deirdreappel_opendatawatch.com#ext#@oecd.onmicrosoft.com::57d1fbd3-6376-41c5-90c1-9670d02d736d" providerId="AD" clId="Web-{964CBA53-1BE8-470E-B255-825EE1F49A34}" dt="2022-03-10T21:29:05.548" v="9" actId="14100"/>
      <pc:docMkLst>
        <pc:docMk/>
      </pc:docMkLst>
      <pc:sldChg chg="modSp">
        <pc:chgData name="Deirdre Appel" userId="S::deirdreappel_opendatawatch.com#ext#@oecd.onmicrosoft.com::57d1fbd3-6376-41c5-90c1-9670d02d736d" providerId="AD" clId="Web-{964CBA53-1BE8-470E-B255-825EE1F49A34}" dt="2022-03-10T21:29:05.548" v="9" actId="14100"/>
        <pc:sldMkLst>
          <pc:docMk/>
          <pc:sldMk cId="1304564516" sldId="279"/>
        </pc:sldMkLst>
        <pc:spChg chg="mod">
          <ac:chgData name="Deirdre Appel" userId="S::deirdreappel_opendatawatch.com#ext#@oecd.onmicrosoft.com::57d1fbd3-6376-41c5-90c1-9670d02d736d" providerId="AD" clId="Web-{964CBA53-1BE8-470E-B255-825EE1F49A34}" dt="2022-03-10T21:29:05.548" v="9" actId="14100"/>
          <ac:spMkLst>
            <pc:docMk/>
            <pc:sldMk cId="1304564516" sldId="279"/>
            <ac:spMk id="5" creationId="{00000000-0000-0000-0000-000000000000}"/>
          </ac:spMkLst>
        </pc:spChg>
      </pc:sldChg>
      <pc:sldChg chg="modSp">
        <pc:chgData name="Deirdre Appel" userId="S::deirdreappel_opendatawatch.com#ext#@oecd.onmicrosoft.com::57d1fbd3-6376-41c5-90c1-9670d02d736d" providerId="AD" clId="Web-{964CBA53-1BE8-470E-B255-825EE1F49A34}" dt="2022-03-10T21:28:50.064" v="8" actId="20577"/>
        <pc:sldMkLst>
          <pc:docMk/>
          <pc:sldMk cId="1643607550" sldId="398"/>
        </pc:sldMkLst>
        <pc:spChg chg="mod">
          <ac:chgData name="Deirdre Appel" userId="S::deirdreappel_opendatawatch.com#ext#@oecd.onmicrosoft.com::57d1fbd3-6376-41c5-90c1-9670d02d736d" providerId="AD" clId="Web-{964CBA53-1BE8-470E-B255-825EE1F49A34}" dt="2022-03-10T21:28:50.064" v="8" actId="20577"/>
          <ac:spMkLst>
            <pc:docMk/>
            <pc:sldMk cId="1643607550" sldId="398"/>
            <ac:spMk id="29" creationId="{57726DFF-C304-7E4B-9C48-E07070F459CC}"/>
          </ac:spMkLst>
        </pc:spChg>
      </pc:sldChg>
    </pc:docChg>
  </pc:docChgLst>
  <pc:docChgLst>
    <pc:chgData name="RANJAN Rajiv, SDD/P21" userId="S::rajiv.ranjan@oecd.org::14995048-b8f4-4dd3-8291-d1666e44530b" providerId="AD" clId="Web-{3CF87372-142F-4C67-ACA1-049F70241926}"/>
    <pc:docChg chg="modSld">
      <pc:chgData name="RANJAN Rajiv, SDD/P21" userId="S::rajiv.ranjan@oecd.org::14995048-b8f4-4dd3-8291-d1666e44530b" providerId="AD" clId="Web-{3CF87372-142F-4C67-ACA1-049F70241926}" dt="2022-03-14T13:11:08.427" v="32" actId="20577"/>
      <pc:docMkLst>
        <pc:docMk/>
      </pc:docMkLst>
      <pc:sldChg chg="modSp">
        <pc:chgData name="RANJAN Rajiv, SDD/P21" userId="S::rajiv.ranjan@oecd.org::14995048-b8f4-4dd3-8291-d1666e44530b" providerId="AD" clId="Web-{3CF87372-142F-4C67-ACA1-049F70241926}" dt="2022-03-14T13:11:08.427" v="32" actId="20577"/>
        <pc:sldMkLst>
          <pc:docMk/>
          <pc:sldMk cId="2324920654" sldId="419"/>
        </pc:sldMkLst>
        <pc:spChg chg="mod">
          <ac:chgData name="RANJAN Rajiv, SDD/P21" userId="S::rajiv.ranjan@oecd.org::14995048-b8f4-4dd3-8291-d1666e44530b" providerId="AD" clId="Web-{3CF87372-142F-4C67-ACA1-049F70241926}" dt="2022-03-14T13:11:08.427" v="32" actId="20577"/>
          <ac:spMkLst>
            <pc:docMk/>
            <pc:sldMk cId="2324920654" sldId="419"/>
            <ac:spMk id="6" creationId="{00000000-0000-0000-0000-000000000000}"/>
          </ac:spMkLst>
        </pc:spChg>
      </pc:sldChg>
    </pc:docChg>
  </pc:docChgLst>
  <pc:docChgLst>
    <pc:chgData name="RANJAN Rajiv, SDD/P21" userId="S::rajiv.ranjan@oecd.org::14995048-b8f4-4dd3-8291-d1666e44530b" providerId="AD" clId="Web-{BB6C08E3-E110-5CE6-4B08-7ED82763DD35}"/>
    <pc:docChg chg="modSld">
      <pc:chgData name="RANJAN Rajiv, SDD/P21" userId="S::rajiv.ranjan@oecd.org::14995048-b8f4-4dd3-8291-d1666e44530b" providerId="AD" clId="Web-{BB6C08E3-E110-5CE6-4B08-7ED82763DD35}" dt="2022-03-14T12:55:44.850" v="11" actId="20577"/>
      <pc:docMkLst>
        <pc:docMk/>
      </pc:docMkLst>
      <pc:sldChg chg="modSp">
        <pc:chgData name="RANJAN Rajiv, SDD/P21" userId="S::rajiv.ranjan@oecd.org::14995048-b8f4-4dd3-8291-d1666e44530b" providerId="AD" clId="Web-{BB6C08E3-E110-5CE6-4B08-7ED82763DD35}" dt="2022-03-14T12:55:44.850" v="11" actId="20577"/>
        <pc:sldMkLst>
          <pc:docMk/>
          <pc:sldMk cId="2324920654" sldId="419"/>
        </pc:sldMkLst>
        <pc:spChg chg="mod">
          <ac:chgData name="RANJAN Rajiv, SDD/P21" userId="S::rajiv.ranjan@oecd.org::14995048-b8f4-4dd3-8291-d1666e44530b" providerId="AD" clId="Web-{BB6C08E3-E110-5CE6-4B08-7ED82763DD35}" dt="2022-03-14T12:55:44.850" v="11" actId="20577"/>
          <ac:spMkLst>
            <pc:docMk/>
            <pc:sldMk cId="2324920654" sldId="41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A2B5-A668-314F-82D1-8A7AA317490F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D1CD5-A5E2-3B49-8EBF-9B13888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Process</a:t>
            </a:r>
            <a:endParaRPr lang="en-GB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458E9-31C3-44E2-8C29-A7F93D58E0C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458E9-31C3-44E2-8C29-A7F93D58E0C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19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458E9-31C3-44E2-8C29-A7F93D58E0C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6AE2-778C-B84F-84F8-7BA1F9E7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902AF-CB83-C541-BBF0-0EA818EA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074F-9B17-E845-824F-920AD5B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F7DB-6531-9F43-BA84-0FFEA00B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6934-B55C-1B46-BBF1-A54F9810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70A4-C188-B14B-A367-19E915E7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9066-192B-4844-B456-7F4EBA18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972C-83E9-7C41-A55B-5B8C431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BCF5-32A2-7F47-A171-8E345889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E05F-4EF8-8943-9A9A-3DFA774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B5885-D465-164B-A45E-368CE613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E8C1-23F9-6245-8D67-E2A8A668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F394-0311-E742-BB8E-7AA9F414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9221-AAE5-B447-8289-997579DF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D776-543E-FA45-8551-0F9021E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tci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"/>
            <a:ext cx="12192000" cy="68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0659-349F-0141-8D9D-89143FE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F434-5737-9D46-A0E7-F0328C04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2D180-7F7F-1D4E-A042-2B7F5F79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8FA8-6526-5544-B854-6A8BA932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F41F-825D-AF4B-B15D-3D593EEA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F251-BC31-E54A-A6D2-86EEA5DD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9E7E-19B2-EB49-BDF9-B28B302E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7684-6ABF-3241-9A6D-D3891FAA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A281-D09E-C947-BCBB-D33B1E79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B04E-2418-3A46-A2C8-5B76E196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BBC6-75CB-3349-866D-9B38AF22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0684-129F-9241-A288-DF26D6BF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10DBF-8768-7B42-BA9B-514E8706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C596-D68F-E94D-B5EC-5D3AB812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3A67-FF77-B74E-ABD8-CE12331C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05A4E-E8F9-5442-B73C-38EDDC81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538D-07B9-F149-8014-7E785403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10A1-F26E-D94D-B908-3A3C84BE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8AB6B-3918-CB4C-AB8D-27286DCE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F1581-8DB1-864C-A38F-BCB9FE287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AED1D-E63C-6F43-B6D8-66E42AA00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717CB-79F2-564B-915B-0AC5B6FB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D0D5B-1F0A-864A-B05E-B1FCC91F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290D1-7DE2-514C-9A43-5EC1D2F9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F97B-1997-4349-B5F5-D30B3805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0BD6A-F17C-B64E-B8B1-89E32EA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E7F7E-EC27-BA46-A37F-02AA96AB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95137-81E5-F941-8346-3610C35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7F37A-8DCC-7249-95E3-A372AF75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5D4FF-7F59-BC4A-9BDC-180A6D1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0DE-4CB2-8542-8922-6B8C616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FF54-FD72-5642-B5BA-2AB4C085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0B0F-355E-FE44-9055-B563B593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C848E-B93A-4344-8674-87437DE0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7A17B-1746-2842-8A7F-02A8F435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3433-1D2C-B44B-BFD7-052C79C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36AC-ED46-694B-A681-87DFF999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FA7F-5343-E144-AE2F-3D849731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DA967-045C-414F-91E5-1A3B2161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AE856-71FD-A644-9BB9-732DBDC24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89A2-D91C-A344-9F7A-53440FB9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3C61-CA10-BB47-A454-45276EB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0FA4-FDF9-174F-8E36-83286DD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C18FB-6D1E-8248-8897-845AEC25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A33E-D7EF-E848-B2BD-9551D56C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0CBE-47EA-4444-8E86-356EB71C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478F-67B4-B841-B4F0-CE6EFE99ADF5}" type="datetimeFigureOut">
              <a:rPr lang="en-US" smtClean="0"/>
              <a:t>25-May-2022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00B0-EC0A-8545-88B3-46A7E60E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784F-9E3A-604E-9A22-A464B4B29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E529-B618-664D-81D4-0428CA80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6110"/>
            <a:ext cx="12192000" cy="8150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9130" y="4654020"/>
            <a:ext cx="12192000" cy="1938992"/>
          </a:xfrm>
          <a:prstGeom prst="rect">
            <a:avLst/>
          </a:prstGeom>
          <a:solidFill>
            <a:srgbClr val="04456A">
              <a:alpha val="9098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mme" panose="020005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mme" panose="020005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mme" panose="020005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mme" panose="02000503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mme" panose="02000503000000000000" pitchFamily="2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990" y="4859442"/>
            <a:ext cx="7508306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Treatment of languages in PRESS</a:t>
            </a:r>
            <a:endParaRPr lang="en-US" dirty="0" smtClean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4441" y="4869161"/>
            <a:ext cx="4121083" cy="15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97" y="6035701"/>
            <a:ext cx="1687785" cy="6572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360" y="340027"/>
            <a:ext cx="11425267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40"/>
            <a:r>
              <a:rPr lang="en-US" sz="3600" b="1" dirty="0" smtClean="0">
                <a:solidFill>
                  <a:srgbClr val="024469"/>
                </a:solidFill>
                <a:latin typeface="Open Sans"/>
                <a:ea typeface="Open Sans"/>
                <a:cs typeface="Open Sans"/>
              </a:rPr>
              <a:t>Languages in CRS</a:t>
            </a:r>
            <a:endParaRPr lang="en-GB" sz="3600" b="1" dirty="0">
              <a:solidFill>
                <a:srgbClr val="024469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7583" y="1124744"/>
            <a:ext cx="11000821" cy="50885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583" y="1496290"/>
            <a:ext cx="10788599" cy="5721883"/>
          </a:xfrm>
          <a:prstGeom prst="rect">
            <a:avLst/>
          </a:prstGeom>
          <a:noFill/>
        </p:spPr>
        <p:txBody>
          <a:bodyPr lIns="91440" tIns="45720" rIns="91440" bIns="4572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  <a:latin typeface="Open Sans" panose="020B0606030504020204"/>
              </a:rPr>
              <a:t>Language detection using Google’s compact language detector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Open Sans" panose="020B0606030504020204"/>
              </a:rPr>
              <a:t>Frequency of detected languages: </a:t>
            </a:r>
          </a:p>
          <a:p>
            <a:endParaRPr lang="en-US" sz="2400" dirty="0" smtClean="0">
              <a:solidFill>
                <a:schemeClr val="tx2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444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5360" y="340027"/>
            <a:ext cx="11425267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40"/>
            <a:r>
              <a:rPr lang="en-US" sz="3600" b="1" dirty="0" smtClean="0">
                <a:solidFill>
                  <a:srgbClr val="024469"/>
                </a:solidFill>
                <a:latin typeface="Open Sans"/>
                <a:ea typeface="Open Sans"/>
                <a:cs typeface="Open Sans"/>
              </a:rPr>
              <a:t>Present languages and intended treatment</a:t>
            </a:r>
            <a:endParaRPr lang="en-GB" sz="3200" b="1" dirty="0">
              <a:solidFill>
                <a:srgbClr val="024469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7583" y="1124744"/>
            <a:ext cx="11000821" cy="50885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107" y="1435294"/>
            <a:ext cx="3479258" cy="5334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929166" y="1074645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CRS 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77107" y="3988414"/>
            <a:ext cx="10766748" cy="27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6825" y="1065961"/>
            <a:ext cx="120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Title language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0255" y="1056184"/>
            <a:ext cx="20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 description language</a:t>
            </a:r>
            <a:endParaRPr lang="en-GB" sz="1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9503" y="4446073"/>
            <a:ext cx="10766748" cy="1317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7107" y="5402208"/>
            <a:ext cx="10766748" cy="12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107" y="6604602"/>
            <a:ext cx="10766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7107" y="2402816"/>
            <a:ext cx="10766748" cy="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64619" y="2935037"/>
            <a:ext cx="10766748" cy="1317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77107" y="3547732"/>
            <a:ext cx="10766748" cy="1317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3268" y="1767619"/>
            <a:ext cx="36901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775694" y="1761534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75698" y="3136796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775698" y="2560901"/>
            <a:ext cx="37136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75697" y="3628219"/>
            <a:ext cx="37136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36583" y="3105795"/>
            <a:ext cx="37136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42578" y="2574744"/>
            <a:ext cx="37136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75697" y="5855006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836583" y="5038236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75697" y="4559682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842577" y="3626600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GB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77107" y="4978620"/>
            <a:ext cx="10766748" cy="1317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4619" y="5782917"/>
            <a:ext cx="10766748" cy="1317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77107" y="6220439"/>
            <a:ext cx="10766748" cy="1317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5696" y="4068420"/>
            <a:ext cx="37136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es</a:t>
            </a:r>
            <a:endParaRPr lang="en-US" sz="14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836582" y="4091856"/>
            <a:ext cx="37136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es</a:t>
            </a:r>
            <a:endParaRPr lang="en-US" sz="1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836582" y="4613807"/>
            <a:ext cx="37136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es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775695" y="5025871"/>
            <a:ext cx="37136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es</a:t>
            </a:r>
            <a:endParaRPr lang="en-US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836582" y="6268822"/>
            <a:ext cx="3713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en</a:t>
            </a:r>
            <a:endParaRPr lang="en-US" sz="1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75695" y="5454284"/>
            <a:ext cx="37136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fr</a:t>
            </a:r>
            <a:endParaRPr lang="en-US" sz="14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775694" y="6255067"/>
            <a:ext cx="37136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fr</a:t>
            </a:r>
            <a:endParaRPr lang="en-US" sz="14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833268" y="5855005"/>
            <a:ext cx="37136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fr</a:t>
            </a:r>
            <a:endParaRPr lang="en-US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833268" y="5468010"/>
            <a:ext cx="37136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fr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9114074" y="106210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Price </a:t>
            </a:r>
            <a:r>
              <a:rPr lang="en-US" sz="1400" dirty="0" err="1" smtClean="0"/>
              <a:t>deepL</a:t>
            </a:r>
            <a:r>
              <a:rPr lang="en-US" sz="1400" dirty="0" smtClean="0"/>
              <a:t> long</a:t>
            </a:r>
            <a:endParaRPr lang="en-GB" sz="1400" dirty="0"/>
          </a:p>
        </p:txBody>
      </p:sp>
      <p:sp>
        <p:nvSpPr>
          <p:cNvPr id="72" name="Oval 71"/>
          <p:cNvSpPr/>
          <p:nvPr/>
        </p:nvSpPr>
        <p:spPr>
          <a:xfrm>
            <a:off x="4479636" y="2306897"/>
            <a:ext cx="3028474" cy="79848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urved Connector 75"/>
          <p:cNvCxnSpPr/>
          <p:nvPr/>
        </p:nvCxnSpPr>
        <p:spPr>
          <a:xfrm flipV="1">
            <a:off x="7508110" y="2239586"/>
            <a:ext cx="510335" cy="477156"/>
          </a:xfrm>
          <a:prstGeom prst="curvedConnector3">
            <a:avLst>
              <a:gd name="adj1" fmla="val 1495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510224" y="2847912"/>
            <a:ext cx="3028474" cy="79848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Curved Connector 89"/>
          <p:cNvCxnSpPr>
            <a:stCxn id="89" idx="6"/>
          </p:cNvCxnSpPr>
          <p:nvPr/>
        </p:nvCxnSpPr>
        <p:spPr>
          <a:xfrm flipV="1">
            <a:off x="7538698" y="2099434"/>
            <a:ext cx="323271" cy="11477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501392" y="3367414"/>
            <a:ext cx="3028474" cy="79848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Curved Connector 106"/>
          <p:cNvCxnSpPr>
            <a:stCxn id="106" idx="6"/>
          </p:cNvCxnSpPr>
          <p:nvPr/>
        </p:nvCxnSpPr>
        <p:spPr>
          <a:xfrm flipV="1">
            <a:off x="7529866" y="2077983"/>
            <a:ext cx="107768" cy="168867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628050" y="4838989"/>
            <a:ext cx="2754172" cy="69728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Curved Connector 109"/>
          <p:cNvCxnSpPr>
            <a:stCxn id="109" idx="6"/>
          </p:cNvCxnSpPr>
          <p:nvPr/>
        </p:nvCxnSpPr>
        <p:spPr>
          <a:xfrm flipV="1">
            <a:off x="7382222" y="2077983"/>
            <a:ext cx="619329" cy="310964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628050" y="6111941"/>
            <a:ext cx="2754172" cy="69728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urved Connector 114"/>
          <p:cNvCxnSpPr>
            <a:stCxn id="114" idx="6"/>
          </p:cNvCxnSpPr>
          <p:nvPr/>
        </p:nvCxnSpPr>
        <p:spPr>
          <a:xfrm flipV="1">
            <a:off x="7382222" y="2069312"/>
            <a:ext cx="134720" cy="43912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16200000">
            <a:off x="-220969" y="2903181"/>
            <a:ext cx="125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</a:rPr>
              <a:t>German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-215601" y="4322975"/>
            <a:ext cx="125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Spanish</a:t>
            </a:r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-220969" y="5647950"/>
            <a:ext cx="125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French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35417" y="309869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45.07568 </a:t>
            </a:r>
            <a:r>
              <a:rPr lang="en-GB" sz="1400" dirty="0" smtClean="0"/>
              <a:t>EUR</a:t>
            </a:r>
            <a:endParaRPr lang="en-GB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661460" y="2475345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730026" y="4040017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730026" y="5435268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698901" y="3527616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730026" y="5001677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30943" y="6216082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839479" y="302538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lemma</a:t>
            </a:r>
            <a:endParaRPr lang="en-GB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911812" y="453648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lemma</a:t>
            </a:r>
            <a:endParaRPr lang="en-GB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80366" y="584258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lemma</a:t>
            </a:r>
            <a:endParaRPr lang="en-GB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37263" y="4152478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5924750" y="4508883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5977541" y="5782676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5970255" y="5463712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stemming</a:t>
            </a:r>
            <a:endParaRPr lang="en-GB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032335" y="3104719"/>
            <a:ext cx="84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translate</a:t>
            </a:r>
            <a:endParaRPr lang="en-GB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6024461" y="2490501"/>
            <a:ext cx="84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translate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35064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054386-4ba3-4832-ba08-83d3dfeb74b7">
      <UserInfo>
        <DisplayName>NGOM Fatoumata, DCD/RREDI</DisplayName>
        <AccountId>99</AccountId>
        <AccountType/>
      </UserInfo>
      <UserInfo>
        <DisplayName>TIAN Yu, SDD/P21</DisplayName>
        <AccountId>19</AccountId>
        <AccountType/>
      </UserInfo>
    </SharedWithUsers>
    <lcf76f155ced4ddcb4097134ff3c332f xmlns="d920a496-69e2-45be-8a73-a59b360ec388">
      <Terms xmlns="http://schemas.microsoft.com/office/infopath/2007/PartnerControls"/>
    </lcf76f155ced4ddcb4097134ff3c332f>
    <TaxCatchAll xmlns="9e054386-4ba3-4832-ba08-83d3dfeb74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1FE7943622F49AE25B3426763C6D1" ma:contentTypeVersion="15" ma:contentTypeDescription="Create a new document." ma:contentTypeScope="" ma:versionID="fa56124264d4a4080ad4e045111b8a45">
  <xsd:schema xmlns:xsd="http://www.w3.org/2001/XMLSchema" xmlns:xs="http://www.w3.org/2001/XMLSchema" xmlns:p="http://schemas.microsoft.com/office/2006/metadata/properties" xmlns:ns2="d920a496-69e2-45be-8a73-a59b360ec388" xmlns:ns3="9e054386-4ba3-4832-ba08-83d3dfeb74b7" targetNamespace="http://schemas.microsoft.com/office/2006/metadata/properties" ma:root="true" ma:fieldsID="51f83caea40f354edb0d150510baaffa" ns2:_="" ns3:_="">
    <xsd:import namespace="d920a496-69e2-45be-8a73-a59b360ec388"/>
    <xsd:import namespace="9e054386-4ba3-4832-ba08-83d3dfeb74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0a496-69e2-45be-8a73-a59b360ec3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b2addfa-c26d-4e3b-b240-f6c3bd382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54386-4ba3-4832-ba08-83d3dfeb7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0fdcd1-19f2-4587-9b7d-9eac6b9a24a5}" ma:internalName="TaxCatchAll" ma:showField="CatchAllData" ma:web="9e054386-4ba3-4832-ba08-83d3dfeb74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3C56ED-C3BE-4BE7-AB2F-8D519165BE2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920a496-69e2-45be-8a73-a59b360ec38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e054386-4ba3-4832-ba08-83d3dfeb74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0166FB-0AB0-49ED-87D5-9424C8D7C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0a496-69e2-45be-8a73-a59b360ec388"/>
    <ds:schemaRef ds:uri="9e054386-4ba3-4832-ba08-83d3dfeb7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92282F-D5B1-44D4-82C2-6C90E945C0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80</Words>
  <Application>Microsoft Office PowerPoint</Application>
  <PresentationFormat>Widescreen</PresentationFormat>
  <Paragraphs>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Comme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Deirdre Appel</dc:creator>
  <cp:lastModifiedBy>ABELE Johannes, SDD/P21</cp:lastModifiedBy>
  <cp:revision>92</cp:revision>
  <dcterms:created xsi:type="dcterms:W3CDTF">2022-03-10T14:43:50Z</dcterms:created>
  <dcterms:modified xsi:type="dcterms:W3CDTF">2022-05-25T16:31:08Z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0x010100D091FE7943622F49AE25B3426763C6D1</vt:lpwstr>
  </property>
</Properties>
</file>