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5F8DA-C1A2-4FA5-A066-E2C93EA7B5D1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E950-D17C-42D4-9CFF-18CAF2F5E6E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397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5F8DA-C1A2-4FA5-A066-E2C93EA7B5D1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E950-D17C-42D4-9CFF-18CAF2F5E6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13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5F8DA-C1A2-4FA5-A066-E2C93EA7B5D1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E950-D17C-42D4-9CFF-18CAF2F5E6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449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5F8DA-C1A2-4FA5-A066-E2C93EA7B5D1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E950-D17C-42D4-9CFF-18CAF2F5E6E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4218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5F8DA-C1A2-4FA5-A066-E2C93EA7B5D1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E950-D17C-42D4-9CFF-18CAF2F5E6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998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5F8DA-C1A2-4FA5-A066-E2C93EA7B5D1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E950-D17C-42D4-9CFF-18CAF2F5E6E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67653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5F8DA-C1A2-4FA5-A066-E2C93EA7B5D1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E950-D17C-42D4-9CFF-18CAF2F5E6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860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5F8DA-C1A2-4FA5-A066-E2C93EA7B5D1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E950-D17C-42D4-9CFF-18CAF2F5E6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947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5F8DA-C1A2-4FA5-A066-E2C93EA7B5D1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E950-D17C-42D4-9CFF-18CAF2F5E6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310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5F8DA-C1A2-4FA5-A066-E2C93EA7B5D1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E950-D17C-42D4-9CFF-18CAF2F5E6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275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5F8DA-C1A2-4FA5-A066-E2C93EA7B5D1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E950-D17C-42D4-9CFF-18CAF2F5E6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437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5F8DA-C1A2-4FA5-A066-E2C93EA7B5D1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E950-D17C-42D4-9CFF-18CAF2F5E6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735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5F8DA-C1A2-4FA5-A066-E2C93EA7B5D1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E950-D17C-42D4-9CFF-18CAF2F5E6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867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5F8DA-C1A2-4FA5-A066-E2C93EA7B5D1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E950-D17C-42D4-9CFF-18CAF2F5E6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871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5F8DA-C1A2-4FA5-A066-E2C93EA7B5D1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E950-D17C-42D4-9CFF-18CAF2F5E6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689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5F8DA-C1A2-4FA5-A066-E2C93EA7B5D1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E950-D17C-42D4-9CFF-18CAF2F5E6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736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5F8DA-C1A2-4FA5-A066-E2C93EA7B5D1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E950-D17C-42D4-9CFF-18CAF2F5E6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307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8D5F8DA-C1A2-4FA5-A066-E2C93EA7B5D1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376E950-D17C-42D4-9CFF-18CAF2F5E6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1292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3416644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</a:rPr>
              <a:t>CALL CENTER </a:t>
            </a: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</a:rPr>
              <a:t>Data</a:t>
            </a:r>
            <a:endParaRPr lang="en-IN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7380" y="4165143"/>
            <a:ext cx="6400800" cy="192673"/>
          </a:xfrm>
        </p:spPr>
        <p:txBody>
          <a:bodyPr>
            <a:normAutofit fontScale="40000" lnSpcReduction="20000"/>
          </a:bodyPr>
          <a:lstStyle/>
          <a:p>
            <a:r>
              <a:rPr lang="en-IN" b="1" i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Visualising </a:t>
            </a:r>
            <a:r>
              <a:rPr lang="en-US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customer </a:t>
            </a: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and agent </a:t>
            </a:r>
            <a:r>
              <a:rPr lang="en-US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behavior, By - PWC Power BI Program</a:t>
            </a:r>
            <a:endParaRPr lang="en-IN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703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99469" y="622302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u="sng" dirty="0" smtClean="0">
                <a:solidFill>
                  <a:schemeClr val="accent6">
                    <a:lumMod val="50000"/>
                  </a:schemeClr>
                </a:solidFill>
              </a:rPr>
              <a:t>BACKGROUND INFORMATION</a:t>
            </a:r>
            <a:endParaRPr lang="en-IN" b="1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rot="10800000" flipH="1" flipV="1">
            <a:off x="1995820" y="1256442"/>
            <a:ext cx="81509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The presented data is about </a:t>
            </a:r>
            <a:r>
              <a:rPr lang="en-US" b="1" u="sng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Omnipresent Telecom Marketing</a:t>
            </a:r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. They want to study their data to understand customer behavior, improve services, and create more opportunities for their small business. They also want to explore long-term trends and the relationship between customers and agents.</a:t>
            </a:r>
            <a:endParaRPr lang="en-IN" b="1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13416" y="4944651"/>
            <a:ext cx="58649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Total number of answered and abandoned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Speed of answer of calls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Length of calls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Overall customer satisfaction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Issue resolved or not</a:t>
            </a:r>
            <a:endParaRPr lang="en-IN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95820" y="4405881"/>
            <a:ext cx="701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The following Data are Collected for projects 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95820" y="3433587"/>
            <a:ext cx="810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Source of the data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95820" y="3736842"/>
            <a:ext cx="9872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https://github.com/PARITAANGEL/Visualization-using-Power-Bi/blob/main/01%20Call-Center-Dataset.xlsx</a:t>
            </a:r>
            <a:endParaRPr lang="en-IN" sz="14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838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7438" y="733168"/>
            <a:ext cx="3995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Possible KPIs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27438" y="1713470"/>
            <a:ext cx="80648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Customer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satisfaction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alls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answered/abandoned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Calls by 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time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Average speed of answer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verage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handle time (talk duration) vs calls 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answered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856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518985"/>
            <a:ext cx="8105561" cy="5272216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Insights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The average speed of answering calls by agents is 54.75%.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The satisfaction rating from the overall agents is 2.76%.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Mid-days have fewer calls.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January is the leading month with around 3%.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More calls are mostly related to streaming, technical support, and payment.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Dan and Martha are the leading agents in customer satisfaction and speed of answered calls.</a:t>
            </a:r>
            <a:endParaRPr lang="en-IN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49178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73</TotalTime>
  <Words>188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Century Gothic</vt:lpstr>
      <vt:lpstr>Wingdings</vt:lpstr>
      <vt:lpstr>Wingdings 3</vt:lpstr>
      <vt:lpstr>Slice</vt:lpstr>
      <vt:lpstr>CALL CENTER Data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Call center data</dc:title>
  <dc:creator>coe</dc:creator>
  <cp:lastModifiedBy>coe</cp:lastModifiedBy>
  <cp:revision>9</cp:revision>
  <dcterms:created xsi:type="dcterms:W3CDTF">2023-06-03T18:13:25Z</dcterms:created>
  <dcterms:modified xsi:type="dcterms:W3CDTF">2023-06-04T05:15:16Z</dcterms:modified>
</cp:coreProperties>
</file>