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B6832-A5CC-1A50-43AD-DBE58C141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92372-9B78-CC77-2889-8FC84F23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D990C-95CA-0F72-B6AF-AA483FB0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494B2-858E-FBBE-7C74-1D049F2A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FDD07-7DFF-C419-AB9C-9403D09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2BB8-7114-D864-A2A2-AA7ADDED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C7C1A-7D90-A7FF-03A7-7F50B5B7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5402C-A5CD-F8C0-4859-8B6FA36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47C94-E703-D7AA-881E-DCF73AE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6F200-8C38-CB4A-E9D5-CFB4343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248B1-A6CA-604A-7FBC-AADDCF684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0F128-9718-B375-A732-33FDDD3B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B30DD-0413-ADE6-3F3A-DBB84112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441D9-0380-0AF2-B485-925139AF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BC9B-6C2F-4400-5841-C5FE000E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1675C-E754-CBD0-C481-741A49A0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41968-EE20-5A21-2201-B55CE37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E2086-6698-E5A9-0318-0DA2F1C4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57BE5-FBF5-A8AD-F536-C23EE12A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75B08-C234-EED5-8619-407C9BC2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01C23-573B-6059-CF08-CE2C3BC4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02519-4B28-9850-FD0D-487E2547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6019C-4EC8-22D5-29DF-A9A17A70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485CC-DE53-BFF0-2DB0-F3FEA863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C6E89-2F80-6C24-2C35-AD8F320A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52DBC-4AD8-9B15-9D6D-374F5745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BF2E8-7485-FF7F-13A9-837C4CCAE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FE02A-E7D3-0AD0-9DF7-B0033B271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8D311-7805-1ADE-A351-3A9307F7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96482-6E48-AE21-7F43-91156954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43EEA-02EE-69D2-0A0B-6CE5C664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703C4-0DEF-CFBE-A2C7-584CA564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7BCD1-391A-F6F8-3CEF-0859A535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FEF94-86E6-30D5-34B9-8939F274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465965-BC28-2AA4-B803-B7E545690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666834-8AE3-5258-3751-8E40E0BFB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D37B1-0CCD-BEE8-9BA0-4781604A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4116F-7747-D83C-5311-CD1C4D0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2E4C1-0CCA-2EB0-1BE1-6552D07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5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8F51A-97D8-E35F-5624-8E25A616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17AB07-F907-09F7-36B0-51EE7091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B46F8-69EB-D8ED-B2DC-30F13788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3816C8-7190-765C-D59D-3900B53B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D217D-5FB1-B0C9-8EED-F2D77D51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C9BCB-8D83-5CCD-627E-9301A587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17990-2664-6193-94A7-A45F6EA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619C4-E124-5029-88DB-89899C5C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C5123-11EE-84B8-BF7C-E6B22293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0E430-EA6D-B91A-9772-D7359122D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46204-28A5-C76C-6459-3DF7B249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09B2F-8652-72F9-A8EC-F8616F04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6899D-644B-0C49-0DEB-D2C3509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1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C9C5C-A681-EC6D-2E1F-00645C9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5DA2C-A1F2-DA45-C910-7272C462C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FFE-74FE-5F54-7EA0-98A4F06A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27CC7-1B25-9D0A-3622-28C3FBD1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3B320-2AD0-4828-90D7-9ED0A0A5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D46FB-E313-496B-6F01-9EB90157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4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4A3BD9-AE19-0DFA-2B26-30F7045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6F326-EB6A-39D5-B015-C50C87D6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625C7-7042-2473-6074-D10DF99E6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359-436C-45D0-A0EF-47C5694F4DA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ABBD5-3188-B7E8-06CD-CFE6211C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4837D-F972-15C2-1B6C-A232E6A5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FBA4-F6C6-4FF5-B9F7-964A4568B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1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" TargetMode="External"/><Relationship Id="rId2" Type="http://schemas.openxmlformats.org/officeDocument/2006/relationships/hyperlink" Target="https://getbootstrap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kr/free-ic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194D4-9012-49B5-8A3B-422334C2E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닌텐도 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1BA03-5B7C-4F35-81A9-1A01BC7FC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깃허브</a:t>
            </a:r>
            <a:r>
              <a:rPr lang="ko-KR" altLang="en-US" sz="2000" dirty="0"/>
              <a:t> 주소 </a:t>
            </a:r>
            <a:r>
              <a:rPr lang="en-US" altLang="ko-KR" sz="2000" dirty="0"/>
              <a:t>: https://github.com/PARK-DOHYUN/Company-introduction</a:t>
            </a:r>
          </a:p>
          <a:p>
            <a:r>
              <a:rPr lang="ko-KR" altLang="en-US" sz="2000" dirty="0"/>
              <a:t>학번 </a:t>
            </a:r>
            <a:r>
              <a:rPr lang="en-US" altLang="ko-KR" sz="2000" dirty="0"/>
              <a:t>: 2021663028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이름 </a:t>
            </a:r>
            <a:r>
              <a:rPr lang="en-US" altLang="ko-KR" sz="2000" dirty="0"/>
              <a:t>: </a:t>
            </a:r>
            <a:r>
              <a:rPr lang="ko-KR" altLang="en-US" sz="2000" dirty="0"/>
              <a:t>박도현</a:t>
            </a:r>
          </a:p>
        </p:txBody>
      </p:sp>
    </p:spTree>
    <p:extLst>
      <p:ext uri="{BB962C8B-B14F-4D97-AF65-F5344CB8AC3E}">
        <p14:creationId xmlns:p14="http://schemas.microsoft.com/office/powerpoint/2010/main" val="32060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BE6F6C-5DFE-A5D3-CCD1-3B288C517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77" y="1622620"/>
            <a:ext cx="2808913" cy="231735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97C44E2-21B8-4BF0-F933-551779573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2180" y="1858165"/>
            <a:ext cx="3021158" cy="1846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E4AC2-92A0-758F-72B6-01BCA6790635}"/>
              </a:ext>
            </a:extLst>
          </p:cNvPr>
          <p:cNvSpPr txBox="1"/>
          <p:nvPr/>
        </p:nvSpPr>
        <p:spPr>
          <a:xfrm>
            <a:off x="613834" y="4551065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Bootstrap</a:t>
            </a:r>
            <a:endParaRPr lang="ko-KR" altLang="en-US" sz="4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DF08F-6CED-0CCC-C2C0-8DBF780E5163}"/>
              </a:ext>
            </a:extLst>
          </p:cNvPr>
          <p:cNvSpPr txBox="1"/>
          <p:nvPr/>
        </p:nvSpPr>
        <p:spPr>
          <a:xfrm>
            <a:off x="7327203" y="4551064"/>
            <a:ext cx="354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Tailwind</a:t>
            </a:r>
            <a:endParaRPr lang="ko-KR" altLang="en-US" sz="48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43483F-09FA-419E-8E0E-686294E69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44" y="2132106"/>
            <a:ext cx="1298380" cy="12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C79BDA-4546-4D11-51C9-F1D9B802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75" y="1270000"/>
            <a:ext cx="4654239" cy="215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FD4AD8-3223-AD05-35EC-2C90A1DDCCF0}"/>
              </a:ext>
            </a:extLst>
          </p:cNvPr>
          <p:cNvSpPr txBox="1"/>
          <p:nvPr/>
        </p:nvSpPr>
        <p:spPr>
          <a:xfrm>
            <a:off x="2195554" y="4135966"/>
            <a:ext cx="780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text-center</a:t>
            </a:r>
            <a:r>
              <a:rPr lang="ko-KR" altLang="en-US" sz="2400" dirty="0"/>
              <a:t>와 같이 </a:t>
            </a:r>
            <a:r>
              <a:rPr lang="en-US" altLang="ko-KR" sz="2400" b="1" dirty="0"/>
              <a:t>Bootstrap</a:t>
            </a:r>
            <a:r>
              <a:rPr lang="ko-KR" altLang="en-US" sz="2400" dirty="0"/>
              <a:t>과 </a:t>
            </a:r>
            <a:r>
              <a:rPr lang="en-US" altLang="ko-KR" sz="2400" b="1" dirty="0"/>
              <a:t>Tailwind</a:t>
            </a:r>
            <a:r>
              <a:rPr lang="ko-KR" altLang="en-US" sz="2400" dirty="0"/>
              <a:t>의 클래스가 중복 되어 충돌하는 것을 방지하기 위해 </a:t>
            </a:r>
            <a:r>
              <a:rPr lang="en-US" altLang="ko-KR" sz="2400" dirty="0"/>
              <a:t>Tailwind</a:t>
            </a:r>
            <a:r>
              <a:rPr lang="ko-KR" altLang="en-US" sz="2400" dirty="0"/>
              <a:t>에 접두사를 추가하여 충돌을 방지합니다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73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CF3850-3A3F-9FE1-FDE4-0CC6EA0B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83" y="93827"/>
            <a:ext cx="2418835" cy="3208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1B1BDC-F37F-A1C9-2D93-827AF369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441" y="93826"/>
            <a:ext cx="2418835" cy="3208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BB561-39D6-E18C-8200-5C7DB7B81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68" y="93826"/>
            <a:ext cx="3367092" cy="320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50F44B-EC91-8019-0DD0-310FE8713BDE}"/>
              </a:ext>
            </a:extLst>
          </p:cNvPr>
          <p:cNvSpPr txBox="1"/>
          <p:nvPr/>
        </p:nvSpPr>
        <p:spPr>
          <a:xfrm>
            <a:off x="6436122" y="3555642"/>
            <a:ext cx="5529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Bootstrap</a:t>
            </a:r>
            <a:r>
              <a:rPr lang="ko-KR" altLang="en-US" sz="2400" dirty="0"/>
              <a:t>의 네비게이션을 사용</a:t>
            </a:r>
            <a:endParaRPr lang="en-US" altLang="ko-KR" sz="2400" dirty="0"/>
          </a:p>
          <a:p>
            <a:endParaRPr lang="en-US" altLang="ko-KR" sz="2400" dirty="0"/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fixed-top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ctr"/>
            <a:r>
              <a:rPr lang="ko-KR" altLang="en-US" sz="2400" dirty="0"/>
              <a:t>네비게이션 바를 상단에 고정</a:t>
            </a:r>
            <a:endParaRPr lang="en-US" altLang="ko-KR" sz="2400" dirty="0"/>
          </a:p>
          <a:p>
            <a:endParaRPr lang="en-US" altLang="ko-KR" sz="2400" dirty="0"/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Navbar-toggler,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collapse</a:t>
            </a:r>
            <a:endParaRPr lang="en-US" altLang="ko-KR" sz="2400" dirty="0"/>
          </a:p>
          <a:p>
            <a:pPr algn="ctr"/>
            <a:r>
              <a:rPr lang="ko-KR" altLang="en-US" sz="2400" dirty="0"/>
              <a:t>작은 화면에선 네비게이션 바가 숨겨지고</a:t>
            </a:r>
            <a:r>
              <a:rPr lang="en-US" altLang="ko-KR" sz="2400" dirty="0"/>
              <a:t>, </a:t>
            </a:r>
            <a:r>
              <a:rPr lang="ko-KR" altLang="en-US" sz="2400" dirty="0"/>
              <a:t>버튼을 눌러 확장할 수 있는 기능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CA3833-ABE7-F6A2-271A-73E535DCA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9" y="3555641"/>
            <a:ext cx="6064131" cy="26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82E8CE-B9F7-7A4C-721C-ED73615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3" y="2083133"/>
            <a:ext cx="6230219" cy="28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FF05F-1950-3C55-AD82-87DC4B306E6D}"/>
              </a:ext>
            </a:extLst>
          </p:cNvPr>
          <p:cNvSpPr txBox="1"/>
          <p:nvPr/>
        </p:nvSpPr>
        <p:spPr>
          <a:xfrm>
            <a:off x="6824134" y="3105834"/>
            <a:ext cx="507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네비게이션 바의 메뉴를 클릭하면 해당 메뉴를 활성화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28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6286ED-E79B-A58D-ACE8-B76C055C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9" y="852742"/>
            <a:ext cx="5407147" cy="5152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57DC04-33B3-25FF-3684-B4C0CDA6A41C}"/>
              </a:ext>
            </a:extLst>
          </p:cNvPr>
          <p:cNvSpPr txBox="1"/>
          <p:nvPr/>
        </p:nvSpPr>
        <p:spPr>
          <a:xfrm>
            <a:off x="6234171" y="1472273"/>
            <a:ext cx="54071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Tailwind</a:t>
            </a:r>
            <a:r>
              <a:rPr lang="ko-KR" altLang="en-US" sz="2400" dirty="0"/>
              <a:t>를 사용하여 </a:t>
            </a:r>
            <a:endParaRPr lang="en-US" altLang="ko-KR" sz="2400" dirty="0"/>
          </a:p>
          <a:p>
            <a:pPr algn="ctr"/>
            <a:r>
              <a:rPr lang="ko-KR" altLang="en-US" sz="2400" dirty="0"/>
              <a:t>배경</a:t>
            </a:r>
            <a:r>
              <a:rPr lang="en-US" altLang="ko-KR" sz="2400" dirty="0"/>
              <a:t>, </a:t>
            </a:r>
            <a:r>
              <a:rPr lang="ko-KR" altLang="en-US" sz="2400" dirty="0"/>
              <a:t>텍스트 스타일</a:t>
            </a:r>
            <a:r>
              <a:rPr lang="en-US" altLang="ko-KR" sz="2400" dirty="0"/>
              <a:t>, </a:t>
            </a:r>
            <a:r>
              <a:rPr lang="ko-KR" altLang="en-US" sz="2400" dirty="0"/>
              <a:t>배치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sz="2000" b="0" dirty="0">
                <a:effectLst/>
                <a:latin typeface="+mn-ea"/>
              </a:rPr>
              <a:t>tw-bg-gray-100, </a:t>
            </a:r>
            <a:r>
              <a:rPr lang="en-US" altLang="ko-KR" sz="2000" b="0" dirty="0" err="1">
                <a:effectLst/>
                <a:latin typeface="+mn-ea"/>
              </a:rPr>
              <a:t>tw</a:t>
            </a:r>
            <a:r>
              <a:rPr lang="en-US" altLang="ko-KR" sz="2000" b="0" dirty="0">
                <a:effectLst/>
                <a:latin typeface="+mn-ea"/>
              </a:rPr>
              <a:t>-</a:t>
            </a:r>
            <a:r>
              <a:rPr lang="en-US" altLang="ko-KR" sz="2000" b="0" dirty="0" err="1">
                <a:effectLst/>
                <a:latin typeface="+mn-ea"/>
              </a:rPr>
              <a:t>bg</a:t>
            </a:r>
            <a:r>
              <a:rPr lang="en-US" altLang="ko-KR" sz="2000" b="0" dirty="0">
                <a:effectLst/>
                <a:latin typeface="+mn-ea"/>
              </a:rPr>
              <a:t>-white</a:t>
            </a:r>
          </a:p>
          <a:p>
            <a:r>
              <a:rPr lang="en-US" altLang="ko-KR" sz="2000" b="0" dirty="0">
                <a:effectLst/>
                <a:latin typeface="+mn-ea"/>
              </a:rPr>
              <a:t> : </a:t>
            </a:r>
            <a:r>
              <a:rPr lang="ko-KR" altLang="en-US" sz="2000" b="0" dirty="0">
                <a:effectLst/>
                <a:latin typeface="+mn-ea"/>
              </a:rPr>
              <a:t>배경의 색상을 변경</a:t>
            </a:r>
            <a:endParaRPr lang="en-US" altLang="ko-KR" sz="2000" b="0" dirty="0">
              <a:effectLst/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  <a:p>
            <a:r>
              <a:rPr lang="en-US" altLang="ko-KR" sz="2000" b="0" dirty="0">
                <a:effectLst/>
                <a:latin typeface="+mn-ea"/>
              </a:rPr>
              <a:t>tw-text-4xl, </a:t>
            </a:r>
            <a:r>
              <a:rPr lang="en-US" altLang="ko-KR" sz="2000" b="0" dirty="0" err="1">
                <a:effectLst/>
                <a:latin typeface="+mn-ea"/>
              </a:rPr>
              <a:t>tw</a:t>
            </a:r>
            <a:r>
              <a:rPr lang="en-US" altLang="ko-KR" sz="2000" b="0" dirty="0">
                <a:effectLst/>
                <a:latin typeface="+mn-ea"/>
              </a:rPr>
              <a:t>-font-bold, </a:t>
            </a:r>
            <a:r>
              <a:rPr lang="en-US" altLang="ko-KR" sz="2000" b="0" dirty="0" err="1">
                <a:effectLst/>
                <a:latin typeface="+mn-ea"/>
              </a:rPr>
              <a:t>tw</a:t>
            </a:r>
            <a:r>
              <a:rPr lang="en-US" altLang="ko-KR" sz="2000" b="0" dirty="0">
                <a:effectLst/>
                <a:latin typeface="+mn-ea"/>
              </a:rPr>
              <a:t>-text-center</a:t>
            </a:r>
          </a:p>
          <a:p>
            <a:r>
              <a:rPr lang="en-US" altLang="ko-KR" sz="2000" b="0" dirty="0">
                <a:effectLst/>
                <a:latin typeface="+mn-ea"/>
              </a:rPr>
              <a:t> : </a:t>
            </a:r>
            <a:r>
              <a:rPr lang="ko-KR" altLang="en-US" sz="2000" b="0" dirty="0">
                <a:effectLst/>
                <a:latin typeface="+mn-ea"/>
              </a:rPr>
              <a:t>텍스트의 크기</a:t>
            </a:r>
            <a:r>
              <a:rPr lang="en-US" altLang="ko-KR" sz="2000" b="0" dirty="0">
                <a:effectLst/>
                <a:latin typeface="+mn-ea"/>
              </a:rPr>
              <a:t>, </a:t>
            </a:r>
            <a:r>
              <a:rPr lang="ko-KR" altLang="en-US" sz="2000" b="0" dirty="0">
                <a:effectLst/>
                <a:latin typeface="+mn-ea"/>
              </a:rPr>
              <a:t>폰트</a:t>
            </a:r>
            <a:r>
              <a:rPr lang="en-US" altLang="ko-KR" sz="2000" b="0" dirty="0">
                <a:effectLst/>
                <a:latin typeface="+mn-ea"/>
              </a:rPr>
              <a:t>, </a:t>
            </a:r>
            <a:r>
              <a:rPr lang="ko-KR" altLang="en-US" sz="2000" b="0" dirty="0">
                <a:effectLst/>
                <a:latin typeface="+mn-ea"/>
              </a:rPr>
              <a:t>정렬</a:t>
            </a:r>
            <a:endParaRPr lang="en-US" altLang="ko-KR" sz="2000" b="0" dirty="0">
              <a:effectLst/>
              <a:latin typeface="+mn-ea"/>
            </a:endParaRPr>
          </a:p>
          <a:p>
            <a:pPr algn="ctr"/>
            <a:endParaRPr lang="en-US" altLang="ko-KR" sz="2000" b="0" dirty="0">
              <a:effectLst/>
              <a:latin typeface="+mn-ea"/>
            </a:endParaRPr>
          </a:p>
          <a:p>
            <a:pPr algn="ctr"/>
            <a:endParaRPr lang="en-US" altLang="ko-KR" sz="2000" b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b="0" dirty="0" err="1">
                <a:effectLst/>
                <a:latin typeface="+mn-ea"/>
              </a:rPr>
              <a:t>tw</a:t>
            </a:r>
            <a:r>
              <a:rPr lang="en-US" altLang="ko-KR" sz="2000" b="0" dirty="0">
                <a:effectLst/>
                <a:latin typeface="+mn-ea"/>
              </a:rPr>
              <a:t>-grid</a:t>
            </a:r>
          </a:p>
          <a:p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카드를 정렬</a:t>
            </a:r>
            <a:endParaRPr lang="en-US" altLang="ko-KR" sz="2000" b="0" dirty="0">
              <a:effectLst/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79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923F-853C-4D80-8747-CB8F1DCF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9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2A2F2-8DA1-4519-AAF4-0845629A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왜냐하면 </a:t>
            </a:r>
            <a:r>
              <a:rPr lang="en-US" altLang="ko-KR" dirty="0"/>
              <a:t>Tailwind</a:t>
            </a:r>
            <a:r>
              <a:rPr lang="ko-KR" altLang="en-US" dirty="0"/>
              <a:t>의 장점인 유연한 디자인을 제대로 활용하지 못한 것 같아 </a:t>
            </a:r>
            <a:r>
              <a:rPr lang="en-US" altLang="ko-KR" dirty="0"/>
              <a:t>9</a:t>
            </a:r>
            <a:r>
              <a:rPr lang="ko-KR" altLang="en-US" dirty="0"/>
              <a:t>점으로 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06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862E5-2E2B-4676-8299-07ECFE4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25B2-4A35-4E08-A7D5-3A3F462C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https://getbootstrap.kr/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https://tailwindcss.com/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https://www.flaticon.com/kr/free-icons</a:t>
            </a:r>
            <a:r>
              <a:rPr lang="en-US" altLang="ko-KR" dirty="0"/>
              <a:t> - (</a:t>
            </a:r>
            <a:r>
              <a:rPr lang="en-US" altLang="ko-KR" dirty="0" err="1"/>
              <a:t>Freepik</a:t>
            </a:r>
            <a:r>
              <a:rPr lang="en-US" altLang="ko-KR" dirty="0"/>
              <a:t> – </a:t>
            </a:r>
            <a:r>
              <a:rPr lang="en-US" altLang="ko-KR" dirty="0" err="1"/>
              <a:t>Flaticon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092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165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D2Coding</vt:lpstr>
      <vt:lpstr>맑은 고딕</vt:lpstr>
      <vt:lpstr>Arial</vt:lpstr>
      <vt:lpstr>Office 테마</vt:lpstr>
      <vt:lpstr>웹 프로그래밍 ( 닌텐도 소개)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점수 : 9점</vt:lpstr>
      <vt:lpstr>레퍼런스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( LG 소개)</dc:title>
  <dc:creator>user</dc:creator>
  <cp:lastModifiedBy>도현 박</cp:lastModifiedBy>
  <cp:revision>7</cp:revision>
  <dcterms:created xsi:type="dcterms:W3CDTF">2024-12-03T00:47:33Z</dcterms:created>
  <dcterms:modified xsi:type="dcterms:W3CDTF">2024-12-09T11:55:13Z</dcterms:modified>
</cp:coreProperties>
</file>