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62" r:id="rId5"/>
    <p:sldId id="263" r:id="rId6"/>
    <p:sldId id="268" r:id="rId7"/>
    <p:sldId id="260" r:id="rId8"/>
    <p:sldId id="264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03E8A-F04C-480F-9EFF-33F7043FD0FF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F2B1-93C8-45EE-AEC6-E32CFD132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6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7F2B1-93C8-45EE-AEC6-E32CFD1329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1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7F2B1-93C8-45EE-AEC6-E32CFD1329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0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F9AC-5B10-260E-FFED-8126BF1CD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줄다리기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6923E-E7D7-6870-B9A5-EEC8C5801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2021663028 </a:t>
            </a:r>
            <a:r>
              <a:rPr lang="ko-KR" altLang="en-US" dirty="0"/>
              <a:t>박도현</a:t>
            </a:r>
          </a:p>
        </p:txBody>
      </p:sp>
    </p:spTree>
    <p:extLst>
      <p:ext uri="{BB962C8B-B14F-4D97-AF65-F5344CB8AC3E}">
        <p14:creationId xmlns:p14="http://schemas.microsoft.com/office/powerpoint/2010/main" val="349483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C340-BAF2-7341-8738-C92E0C6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ＡＩ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5F7D5-5A1A-2EFD-9373-D46BCD17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30" y="1736351"/>
            <a:ext cx="7124140" cy="42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4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4D49A-CC7F-ACB2-EA4D-01D64FF0D174}"/>
              </a:ext>
            </a:extLst>
          </p:cNvPr>
          <p:cNvSpPr txBox="1"/>
          <p:nvPr/>
        </p:nvSpPr>
        <p:spPr>
          <a:xfrm>
            <a:off x="3303494" y="2767280"/>
            <a:ext cx="5585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3775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745E7-BC10-31C4-624F-2853F93A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8_10_1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71311-CA15-99DE-13BA-685ED2A3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6743" r="38185" b="62389"/>
          <a:stretch>
            <a:fillRect/>
          </a:stretch>
        </p:blipFill>
        <p:spPr>
          <a:xfrm>
            <a:off x="937472" y="1667437"/>
            <a:ext cx="6565987" cy="18467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FD54C0-9D8E-917E-3641-06C9151C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19" r="38184" b="50000"/>
          <a:stretch>
            <a:fillRect/>
          </a:stretch>
        </p:blipFill>
        <p:spPr>
          <a:xfrm>
            <a:off x="937472" y="4081181"/>
            <a:ext cx="6565988" cy="2577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AC3F8-B9C6-79D7-A808-0D1BECF71092}"/>
              </a:ext>
            </a:extLst>
          </p:cNvPr>
          <p:cNvSpPr txBox="1"/>
          <p:nvPr/>
        </p:nvSpPr>
        <p:spPr>
          <a:xfrm>
            <a:off x="9029525" y="1405827"/>
            <a:ext cx="1896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u="sng" dirty="0"/>
              <a:t>아쉬운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48964-6585-2979-AD92-39A1C33BA3D8}"/>
              </a:ext>
            </a:extLst>
          </p:cNvPr>
          <p:cNvSpPr txBox="1"/>
          <p:nvPr/>
        </p:nvSpPr>
        <p:spPr>
          <a:xfrm>
            <a:off x="8535801" y="2590801"/>
            <a:ext cx="25955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시각적　단조로움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40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참여도 낮음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400" b="1" dirty="0">
              <a:highlight>
                <a:srgbClr val="FFFF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40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2400" b="1" dirty="0" err="1">
                <a:highlight>
                  <a:srgbClr val="FFFF00"/>
                </a:highlight>
              </a:rPr>
              <a:t>몰입감</a:t>
            </a:r>
            <a:r>
              <a:rPr lang="ko-KR" altLang="en-US" sz="2400" b="1" dirty="0">
                <a:highlight>
                  <a:srgbClr val="FFFF00"/>
                </a:highlight>
              </a:rPr>
              <a:t> 부족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46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40DF9-3CE0-1A92-9FEF-5A8E67F9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UpGrade</a:t>
            </a:r>
            <a:r>
              <a:rPr lang="en-US" altLang="ko-KR" dirty="0"/>
              <a:t>(</a:t>
            </a:r>
            <a:r>
              <a:rPr lang="ko-KR" altLang="en-US" dirty="0" err="1"/>
              <a:t>인트로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E077C-7328-46FF-E71F-0B8C0B61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78" t="5719" r="26235"/>
          <a:stretch>
            <a:fillRect/>
          </a:stretch>
        </p:blipFill>
        <p:spPr>
          <a:xfrm>
            <a:off x="1371600" y="1572708"/>
            <a:ext cx="5791200" cy="4937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C16AE-7FC2-D4AE-9CD6-91DD8DAF374E}"/>
              </a:ext>
            </a:extLst>
          </p:cNvPr>
          <p:cNvSpPr txBox="1"/>
          <p:nvPr/>
        </p:nvSpPr>
        <p:spPr>
          <a:xfrm>
            <a:off x="8868163" y="1341875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u="sng" dirty="0"/>
              <a:t>개선된 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749C-4D75-5B3F-649C-671A661F6357}"/>
              </a:ext>
            </a:extLst>
          </p:cNvPr>
          <p:cNvSpPr txBox="1"/>
          <p:nvPr/>
        </p:nvSpPr>
        <p:spPr>
          <a:xfrm>
            <a:off x="7550492" y="2940782"/>
            <a:ext cx="453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highlight>
                  <a:srgbClr val="FFFF00"/>
                </a:highlight>
              </a:rPr>
              <a:t>컬러와 로고를 통해 시각적 주목도 상승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B653-0B1A-9A66-7799-A08D0C892A1A}"/>
              </a:ext>
            </a:extLst>
          </p:cNvPr>
          <p:cNvSpPr txBox="1"/>
          <p:nvPr/>
        </p:nvSpPr>
        <p:spPr>
          <a:xfrm>
            <a:off x="7915976" y="4109974"/>
            <a:ext cx="380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게임의 목적과 조작법 이해</a:t>
            </a:r>
          </a:p>
        </p:txBody>
      </p:sp>
    </p:spTree>
    <p:extLst>
      <p:ext uri="{BB962C8B-B14F-4D97-AF65-F5344CB8AC3E}">
        <p14:creationId xmlns:p14="http://schemas.microsoft.com/office/powerpoint/2010/main" val="89046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3D27A-C6CD-F9E8-CCFB-C937A93B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3BC2-BD21-0327-6032-8EED58EB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UpGrade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ACC42-5D66-AE4C-984B-55BD9061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0" t="6821" r="24765" b="16757"/>
          <a:stretch>
            <a:fillRect/>
          </a:stretch>
        </p:blipFill>
        <p:spPr>
          <a:xfrm>
            <a:off x="1371600" y="1992406"/>
            <a:ext cx="6251762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9BC76-CBDA-65E6-A830-4368E493D5E3}"/>
              </a:ext>
            </a:extLst>
          </p:cNvPr>
          <p:cNvSpPr txBox="1"/>
          <p:nvPr/>
        </p:nvSpPr>
        <p:spPr>
          <a:xfrm>
            <a:off x="8868163" y="1341875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u="sng" dirty="0"/>
              <a:t>개선된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63614-5E45-2AE3-C757-3BDA8EE8019F}"/>
              </a:ext>
            </a:extLst>
          </p:cNvPr>
          <p:cNvSpPr txBox="1"/>
          <p:nvPr/>
        </p:nvSpPr>
        <p:spPr>
          <a:xfrm>
            <a:off x="8246197" y="4224636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highlight>
                  <a:srgbClr val="FFFF00"/>
                </a:highlight>
              </a:rPr>
              <a:t>UI</a:t>
            </a:r>
            <a:r>
              <a:rPr lang="ko-KR" altLang="en-US" sz="2400" b="1" dirty="0">
                <a:highlight>
                  <a:srgbClr val="FFFF00"/>
                </a:highlight>
              </a:rPr>
              <a:t>를 통한 </a:t>
            </a:r>
            <a:r>
              <a:rPr lang="ko-KR" altLang="en-US" sz="2400" b="1" dirty="0" err="1">
                <a:highlight>
                  <a:srgbClr val="FFFF00"/>
                </a:highlight>
              </a:rPr>
              <a:t>직관성</a:t>
            </a:r>
            <a:r>
              <a:rPr lang="ko-KR" altLang="en-US" sz="2400" b="1" dirty="0">
                <a:highlight>
                  <a:srgbClr val="FFFF00"/>
                </a:highlight>
              </a:rPr>
              <a:t>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9E2CA-E136-501B-00EF-16B6C3B2230F}"/>
              </a:ext>
            </a:extLst>
          </p:cNvPr>
          <p:cNvSpPr txBox="1"/>
          <p:nvPr/>
        </p:nvSpPr>
        <p:spPr>
          <a:xfrm>
            <a:off x="8479810" y="296733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참여형 게임 구조</a:t>
            </a:r>
          </a:p>
        </p:txBody>
      </p:sp>
    </p:spTree>
    <p:extLst>
      <p:ext uri="{BB962C8B-B14F-4D97-AF65-F5344CB8AC3E}">
        <p14:creationId xmlns:p14="http://schemas.microsoft.com/office/powerpoint/2010/main" val="352561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1A37A-AB6D-6D87-9B01-34F0A8C0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36852-9054-5A72-4097-A64390B3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UpGrade</a:t>
            </a:r>
            <a:r>
              <a:rPr lang="en-US" altLang="ko-KR" dirty="0"/>
              <a:t>(</a:t>
            </a:r>
            <a:r>
              <a:rPr lang="ko-KR" altLang="en-US" dirty="0"/>
              <a:t>승리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08476C-83C4-364D-83E7-4DED2220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43" r="23414" b="-51"/>
          <a:stretch>
            <a:fillRect/>
          </a:stretch>
        </p:blipFill>
        <p:spPr>
          <a:xfrm>
            <a:off x="1371600" y="1952165"/>
            <a:ext cx="6090856" cy="4054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88657-F5A8-F956-84BB-121224FE31BB}"/>
              </a:ext>
            </a:extLst>
          </p:cNvPr>
          <p:cNvSpPr txBox="1"/>
          <p:nvPr/>
        </p:nvSpPr>
        <p:spPr>
          <a:xfrm>
            <a:off x="8868163" y="1341875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u="sng" dirty="0"/>
              <a:t>개선된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4B0C5-8EF0-B24D-A8DA-3209FF89803D}"/>
              </a:ext>
            </a:extLst>
          </p:cNvPr>
          <p:cNvSpPr txBox="1"/>
          <p:nvPr/>
        </p:nvSpPr>
        <p:spPr>
          <a:xfrm>
            <a:off x="8781600" y="2504908"/>
            <a:ext cx="206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시각적 </a:t>
            </a:r>
            <a:r>
              <a:rPr lang="ko-KR" altLang="en-US" sz="2400" b="1" dirty="0" err="1">
                <a:highlight>
                  <a:srgbClr val="FFFF00"/>
                </a:highlight>
              </a:rPr>
              <a:t>완결감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36C9D-1250-46EB-AF86-4F21DD272C9A}"/>
              </a:ext>
            </a:extLst>
          </p:cNvPr>
          <p:cNvSpPr txBox="1"/>
          <p:nvPr/>
        </p:nvSpPr>
        <p:spPr>
          <a:xfrm>
            <a:off x="7877506" y="4288150"/>
            <a:ext cx="387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성취감 및 재도전 의욕 유도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15CBE-7958-C121-1D53-079C47FFD3A1}"/>
              </a:ext>
            </a:extLst>
          </p:cNvPr>
          <p:cNvSpPr txBox="1"/>
          <p:nvPr/>
        </p:nvSpPr>
        <p:spPr>
          <a:xfrm>
            <a:off x="8441763" y="3396529"/>
            <a:ext cx="2749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플레이의 여운 제공</a:t>
            </a:r>
          </a:p>
        </p:txBody>
      </p:sp>
    </p:spTree>
    <p:extLst>
      <p:ext uri="{BB962C8B-B14F-4D97-AF65-F5344CB8AC3E}">
        <p14:creationId xmlns:p14="http://schemas.microsoft.com/office/powerpoint/2010/main" val="173257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983E-EC2F-E10A-78A5-3402224B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8F8FBEB-3E13-BA87-173F-E238432C8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4477"/>
              </p:ext>
            </p:extLst>
          </p:nvPr>
        </p:nvGraphicFramePr>
        <p:xfrm>
          <a:off x="1295400" y="2360681"/>
          <a:ext cx="9601200" cy="25208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7771">
                  <a:extLst>
                    <a:ext uri="{9D8B030D-6E8A-4147-A177-3AD203B41FA5}">
                      <a16:colId xmlns:a16="http://schemas.microsoft.com/office/drawing/2014/main" val="1105306686"/>
                    </a:ext>
                  </a:extLst>
                </a:gridCol>
                <a:gridCol w="3272770">
                  <a:extLst>
                    <a:ext uri="{9D8B030D-6E8A-4147-A177-3AD203B41FA5}">
                      <a16:colId xmlns:a16="http://schemas.microsoft.com/office/drawing/2014/main" val="2949824174"/>
                    </a:ext>
                  </a:extLst>
                </a:gridCol>
                <a:gridCol w="4150659">
                  <a:extLst>
                    <a:ext uri="{9D8B030D-6E8A-4147-A177-3AD203B41FA5}">
                      <a16:colId xmlns:a16="http://schemas.microsoft.com/office/drawing/2014/main" val="4268213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업그레이드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업그레이드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36414"/>
                  </a:ext>
                </a:extLst>
              </a:tr>
              <a:tr h="431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게임 방식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시간 제한 자동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턴제</a:t>
                      </a:r>
                      <a:r>
                        <a:rPr lang="ko-KR" altLang="en-US" dirty="0"/>
                        <a:t> 타이밍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085558"/>
                  </a:ext>
                </a:extLst>
              </a:tr>
              <a:tr h="431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플레이어 역할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관전만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직접 참여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스페이스바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07652"/>
                  </a:ext>
                </a:extLst>
              </a:tr>
              <a:tr h="431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상대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팀 이름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AI </a:t>
                      </a:r>
                      <a:r>
                        <a:rPr lang="ko-KR" altLang="en-US" dirty="0"/>
                        <a:t>대전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52910"/>
                  </a:ext>
                </a:extLst>
              </a:tr>
              <a:tr h="431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 속도 </a:t>
                      </a:r>
                      <a:r>
                        <a:rPr lang="en-US" altLang="ko-KR" dirty="0"/>
                        <a:t>(</a:t>
                      </a:r>
                      <a:r>
                        <a:rPr lang="en-US" dirty="0"/>
                        <a:t>SLOW/NORMAL/FAST)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038609"/>
                  </a:ext>
                </a:extLst>
              </a:tr>
              <a:tr h="431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UI/UX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단순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컬러 구분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타이밍 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660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37B17-FDF5-CA83-B03C-45C5C011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핵심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BB9C3-2CCC-CC94-B986-0F2E24E6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턴 방식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타이밍 바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AI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556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ABDA-9B6C-C669-BDB5-8E0416D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턴 방식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B31727-53E8-DC6A-8E80-116F02D6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4756403" cy="4978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86381D-FFF9-18D8-F091-315D5494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09" y="1422703"/>
            <a:ext cx="4507300" cy="4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F4096-DFBB-E149-A39F-DDD634DF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타이밍 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837623-F657-285A-1F75-1ECA2E5A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9" y="1761565"/>
            <a:ext cx="6815481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0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16F1ABF-4BA3-4BE3-A372-9B43D6844CB2}">
  <we:reference id="wa200005566" version="3.0.0.3" store="ko-K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{3487C847-BF06-4E62-82B5-0AF4CB070442}TFc3084226-2d0c-440f-9f46-6b48c7a7f6702758c3a9-4d65351e4010</Template>
  <TotalTime>465</TotalTime>
  <Words>126</Words>
  <Application>Microsoft Office PowerPoint</Application>
  <PresentationFormat>와이드스크린</PresentationFormat>
  <Paragraphs>54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Franklin Gothic Book</vt:lpstr>
      <vt:lpstr>자르기</vt:lpstr>
      <vt:lpstr>줄다리기 게임</vt:lpstr>
      <vt:lpstr>8_10_1</vt:lpstr>
      <vt:lpstr>UpGrade(인트로)</vt:lpstr>
      <vt:lpstr>UpGrade(게임)</vt:lpstr>
      <vt:lpstr>UpGrade(승리)</vt:lpstr>
      <vt:lpstr>정리</vt:lpstr>
      <vt:lpstr>핵심 코드</vt:lpstr>
      <vt:lpstr>턴 방식</vt:lpstr>
      <vt:lpstr>타이밍 바</vt:lpstr>
      <vt:lpstr>ＡＩ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DoHyun Park</dc:creator>
  <cp:lastModifiedBy>DoHyun Park</cp:lastModifiedBy>
  <cp:revision>10</cp:revision>
  <dcterms:created xsi:type="dcterms:W3CDTF">2025-10-13T02:00:23Z</dcterms:created>
  <dcterms:modified xsi:type="dcterms:W3CDTF">2025-10-16T12:17:40Z</dcterms:modified>
</cp:coreProperties>
</file>