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9" r:id="rId1"/>
  </p:sldMasterIdLst>
  <p:notesMasterIdLst>
    <p:notesMasterId r:id="rId78"/>
  </p:notesMasterIdLst>
  <p:sldIdLst>
    <p:sldId id="256" r:id="rId2"/>
    <p:sldId id="258" r:id="rId3"/>
    <p:sldId id="296" r:id="rId4"/>
    <p:sldId id="298" r:id="rId5"/>
    <p:sldId id="29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05" r:id="rId19"/>
    <p:sldId id="323" r:id="rId20"/>
    <p:sldId id="325" r:id="rId21"/>
    <p:sldId id="326" r:id="rId22"/>
    <p:sldId id="327" r:id="rId23"/>
    <p:sldId id="324" r:id="rId24"/>
    <p:sldId id="306" r:id="rId25"/>
    <p:sldId id="328" r:id="rId26"/>
    <p:sldId id="329" r:id="rId27"/>
    <p:sldId id="330" r:id="rId28"/>
    <p:sldId id="331" r:id="rId29"/>
    <p:sldId id="332" r:id="rId30"/>
    <p:sldId id="333" r:id="rId31"/>
    <p:sldId id="307" r:id="rId32"/>
    <p:sldId id="334" r:id="rId33"/>
    <p:sldId id="335" r:id="rId34"/>
    <p:sldId id="336" r:id="rId35"/>
    <p:sldId id="337" r:id="rId36"/>
    <p:sldId id="338" r:id="rId37"/>
    <p:sldId id="308" r:id="rId38"/>
    <p:sldId id="339" r:id="rId39"/>
    <p:sldId id="340" r:id="rId40"/>
    <p:sldId id="344" r:id="rId41"/>
    <p:sldId id="342" r:id="rId42"/>
    <p:sldId id="343" r:id="rId43"/>
    <p:sldId id="341" r:id="rId44"/>
    <p:sldId id="309" r:id="rId45"/>
    <p:sldId id="345" r:id="rId46"/>
    <p:sldId id="346" r:id="rId47"/>
    <p:sldId id="347" r:id="rId48"/>
    <p:sldId id="348" r:id="rId49"/>
    <p:sldId id="349" r:id="rId50"/>
    <p:sldId id="350" r:id="rId51"/>
    <p:sldId id="31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297" r:id="rId64"/>
    <p:sldId id="362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64" r:id="rId7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C1B5359-3B63-42C8-867B-49B24BE7B1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D765A0-6397-4D29-BD41-3AFF4021F2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08" y="108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-DOHYUN/SystemProgramm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600"/>
              <a:t>리눅스 명령어 </a:t>
            </a:r>
            <a:r>
              <a:rPr lang="ko-KR" altLang="en-US" sz="3600"/>
              <a:t>구현 및 깃허브 정리</a:t>
            </a:r>
            <a:endParaRPr sz="3600" b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깃허브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 sz="900">
                <a:hlinkClick r:id="rId3"/>
              </a:rPr>
              <a:t>https://github.com/PARK-DOHYUN/SystemProgramming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2021663028 </a:t>
            </a:r>
            <a:r>
              <a:rPr lang="ko-KR" altLang="en-US"/>
              <a:t>박도현</a:t>
            </a:r>
            <a:endParaRPr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quadBezTo>
                    <a:pt x="1" y="594"/>
                    <a:pt x="233" y="594"/>
                  </a:quadBezTo>
                  <a:lnTo>
                    <a:pt x="585" y="594"/>
                  </a:lnTo>
                  <a:quadBezTo>
                    <a:pt x="1077" y="594"/>
                    <a:pt x="1077" y="538"/>
                  </a:quad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quadBezTo>
                    <a:pt x="0" y="594"/>
                    <a:pt x="232" y="594"/>
                  </a:quadBezTo>
                  <a:lnTo>
                    <a:pt x="585" y="594"/>
                  </a:lnTo>
                  <a:quadBezTo>
                    <a:pt x="1067" y="594"/>
                    <a:pt x="1076" y="538"/>
                  </a:quad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quadBezTo>
                    <a:pt x="0" y="1364"/>
                    <a:pt x="492" y="1364"/>
                  </a:quadBezTo>
                  <a:lnTo>
                    <a:pt x="2190" y="1364"/>
                  </a:lnTo>
                  <a:quadBezTo>
                    <a:pt x="2588" y="1364"/>
                    <a:pt x="2588" y="1299"/>
                  </a:quad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744" y="1430256"/>
            <a:ext cx="4513130" cy="31398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92851" y="2504504"/>
            <a:ext cx="4334213" cy="2053048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6F196AFD-7951-4A8C-E644-79432E52B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0830"/>
          <a:stretch>
            <a:fillRect/>
          </a:stretch>
        </p:blipFill>
        <p:spPr>
          <a:xfrm>
            <a:off x="892079" y="1370013"/>
            <a:ext cx="5118578" cy="323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4620" y="3395948"/>
            <a:ext cx="4592074" cy="1205877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E2E8A50A-137F-D15C-3FD1-9E3A0B239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C488A42-A6AD-297B-B11E-91D9D0C9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259" y="1347181"/>
            <a:ext cx="4592919" cy="2078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CA5C02-B031-43D0-9B7F-6AF7E424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26" y="1323048"/>
            <a:ext cx="3753486" cy="3277692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1109F725-F44B-D146-B973-30B58F715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1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DF903-8918-F32B-B6B0-A8C21A32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161"/>
          <a:stretch/>
        </p:blipFill>
        <p:spPr>
          <a:xfrm>
            <a:off x="1133855" y="1474104"/>
            <a:ext cx="3425448" cy="3105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CC0C1C-18BD-36F9-CD49-04751100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79" y="2406534"/>
            <a:ext cx="5384394" cy="2195291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33AB9C7B-43D7-0D26-2FB5-A5F932B8F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9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9220"/>
          <a:stretch>
            <a:fillRect/>
          </a:stretch>
        </p:blipFill>
        <p:spPr>
          <a:xfrm>
            <a:off x="785895" y="1597945"/>
            <a:ext cx="4883385" cy="30144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1784" y="3538194"/>
            <a:ext cx="5654991" cy="1074245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D3D67E05-599F-4B56-A2F3-BBFDC1EEA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8773" y="1400294"/>
            <a:ext cx="3513499" cy="31520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2272" y="2571750"/>
            <a:ext cx="3888747" cy="747655"/>
          </a:xfrm>
          <a:prstGeom prst="rect">
            <a:avLst/>
          </a:prstGeom>
        </p:spPr>
      </p:pic>
      <p:sp>
        <p:nvSpPr>
          <p:cNvPr id="3" name="Google Shape;1030;p25">
            <a:extLst>
              <a:ext uri="{FF2B5EF4-FFF2-40B4-BE49-F238E27FC236}">
                <a16:creationId xmlns:a16="http://schemas.microsoft.com/office/drawing/2014/main" id="{02F88839-38E8-E690-18B7-AB06DC67F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622536-0772-924C-80DD-3D056126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6" y="1377162"/>
            <a:ext cx="6619196" cy="3222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318B94-D922-3F8D-4F8E-0267532D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67" y="2048153"/>
            <a:ext cx="5345545" cy="2551283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91905CB2-D2C4-AFFC-DD1A-F56EB9A97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76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480" y="1339593"/>
            <a:ext cx="7954798" cy="805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3447" y="2145002"/>
            <a:ext cx="5900864" cy="2456823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56F5860D-FEF2-6897-8023-C2D873B63C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-f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C2E09-C871-DBD2-4C81-23A2126E2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6804B0BC-4D87-D9D8-904E-61951622E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315A5-5FFA-A481-A434-F08F28393311}"/>
              </a:ext>
            </a:extLst>
          </p:cNvPr>
          <p:cNvSpPr txBox="1"/>
          <p:nvPr/>
        </p:nvSpPr>
        <p:spPr>
          <a:xfrm>
            <a:off x="811170" y="2033141"/>
            <a:ext cx="80437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-b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공백이 아닌 줄에만 줄 번호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./cat –b </a:t>
            </a:r>
            <a:r>
              <a:rPr lang="fr-FR" altLang="ko-KR" sz="1400" dirty="0">
                <a:latin typeface="Sora" panose="020B0600000101010101" charset="0"/>
                <a:cs typeface="Sora" panose="020B0600000101010101" charset="0"/>
              </a:rPr>
              <a:t>file.txt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-n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모든 줄에 줄 번호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./cat -n</a:t>
            </a:r>
            <a:r>
              <a:rPr lang="fr-FR" altLang="ko-KR" sz="1400" dirty="0">
                <a:latin typeface="Sora" panose="020B0600000101010101" charset="0"/>
                <a:cs typeface="Sora" panose="020B0600000101010101" charset="0"/>
              </a:rPr>
              <a:t> file.txt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-s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빈 줄 압축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./cat -s</a:t>
            </a:r>
            <a:r>
              <a:rPr lang="fr-FR" altLang="ko-KR" sz="1400" dirty="0">
                <a:latin typeface="Sora" panose="020B0600000101010101" charset="0"/>
                <a:cs typeface="Sora" panose="020B0600000101010101" charset="0"/>
              </a:rPr>
              <a:t> file.txt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-h 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[N]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처음 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N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만 출력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./cat –h 10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 file.txt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6B70E-1803-DD70-B0DA-BACB73E66F1A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E50B5-97BC-1BA1-790E-D7038F5F0B01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13350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0068" y="1899939"/>
            <a:ext cx="4448737" cy="1343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5195" y="1284193"/>
            <a:ext cx="2844199" cy="3367448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39355EC1-16BE-3BB0-C5B3-F134B9708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1640130" y="2352702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3629307" y="2352702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1640130" y="2800295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명령어  목록</a:t>
            </a:r>
            <a:endParaRPr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3629307" y="2800295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깃허브</a:t>
            </a:r>
            <a:r>
              <a:rPr lang="ko-KR" altLang="en-US" dirty="0"/>
              <a:t> 정리</a:t>
            </a:r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394076" y="987226"/>
            <a:ext cx="2087454" cy="3524262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930" y="1566722"/>
            <a:ext cx="6554115" cy="2010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89043" y="2145965"/>
            <a:ext cx="4637106" cy="2136336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7E2DD2CD-BD90-10C8-D413-BEAB93529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336" y="1552432"/>
            <a:ext cx="6706536" cy="20386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0089" y="2182883"/>
            <a:ext cx="4220404" cy="1944359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D90C230B-0F98-F8AB-1164-2B904CC7B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6896" y="1471190"/>
            <a:ext cx="5210208" cy="1250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6896" y="2803720"/>
            <a:ext cx="5210208" cy="1846870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C99BD7D8-E5A3-9A24-BBAB-1E314D2CDA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9679" y="1503301"/>
            <a:ext cx="6744641" cy="866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85653" y="2938364"/>
            <a:ext cx="4772691" cy="876422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C33B2093-7A2A-844B-1ED3-A6D410C34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D975A-6AEE-A3E8-482A-AA0C5E077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8E4FAC47-1256-42B2-8B30-BDCBAABA1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touch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2A3CE-6CAB-33E7-908A-0345DAFC31A1}"/>
              </a:ext>
            </a:extLst>
          </p:cNvPr>
          <p:cNvSpPr txBox="1"/>
          <p:nvPr/>
        </p:nvSpPr>
        <p:spPr>
          <a:xfrm>
            <a:off x="864958" y="2029044"/>
            <a:ext cx="8043718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-a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접근 시간 변경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./touch –a 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file.txt</a:t>
            </a:r>
            <a:endParaRPr lang="en-US" altLang="ko-KR" sz="1600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-m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수정 시간 변경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./touch –m 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file.txt</a:t>
            </a:r>
            <a:endParaRPr lang="en-US" altLang="ko-KR" sz="1600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-c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파일이 없으면 생성 안함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./touch –c 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example.txt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-t 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[[CC]YY]</a:t>
            </a:r>
            <a:r>
              <a:rPr lang="en-US" altLang="ko-KR" sz="600" b="1" dirty="0" err="1">
                <a:latin typeface="Sora" panose="020B0600000101010101" charset="0"/>
                <a:cs typeface="Sora" panose="020B0600000101010101" charset="0"/>
              </a:rPr>
              <a:t>MMDDhhmm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[.ss]	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시간 설정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touch –t  202505291545 						file.txt</a:t>
            </a:r>
            <a:endParaRPr lang="en-US" altLang="ko-KR" sz="1600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-p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중간 디렉토리 자동 생성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./touch -p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 ex/file.txt</a:t>
            </a:r>
            <a:endParaRPr lang="ko-KR" altLang="en-US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D37B7-B660-9341-D98A-165D421A76AA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0C510-8A5F-E058-6602-4E3C2ADEA898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698785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497" y="1277471"/>
            <a:ext cx="2835115" cy="3369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2560" y="1771934"/>
            <a:ext cx="4812011" cy="1599632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C2B9933D-B558-FF28-05F0-DFD9A44D3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touch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30640" y="2097204"/>
            <a:ext cx="4271489" cy="6864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1408" y="1141182"/>
            <a:ext cx="2429214" cy="3238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09402" y="3808992"/>
            <a:ext cx="4313227" cy="7819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96556" y="1180017"/>
            <a:ext cx="2140156" cy="346893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5460826">
            <a:off x="5895477" y="3001516"/>
            <a:ext cx="718154" cy="55377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B894C9CE-77A2-F21F-E39C-1C7DC2C5C0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96324" y="3623990"/>
            <a:ext cx="4072854" cy="706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36241" y="1760996"/>
            <a:ext cx="3668524" cy="66509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60826">
            <a:off x="5691269" y="2671758"/>
            <a:ext cx="482963" cy="47100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6C3">
              <a:alpha val="100000"/>
            </a:srgbClr>
          </a:solidFill>
          <a:ln w="25400" cap="flat" cmpd="sng" algn="ctr">
            <a:solidFill>
              <a:srgbClr val="3C675D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3F3F3"/>
              </a:solidFill>
              <a:latin typeface="Arial"/>
              <a:ea typeface="맑은 고딕"/>
              <a:cs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4823" y="1203512"/>
            <a:ext cx="2098676" cy="3401701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88014D6D-BF68-E54D-3CE8-4AD40E499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6823" y="1859488"/>
            <a:ext cx="3240234" cy="14245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42546" y="1693260"/>
            <a:ext cx="4545637" cy="1756979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1154EF82-C5E8-8577-7121-9DC09E77D2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3377" y="1549536"/>
            <a:ext cx="2610726" cy="22207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0724" y="4296060"/>
            <a:ext cx="3661593" cy="2135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4052416"/>
            <a:ext cx="3801336" cy="700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79898" y="1549537"/>
            <a:ext cx="3039361" cy="2220780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6958AD73-A5CD-2CA0-A3B1-96E2843B5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>
          <a:extLst>
            <a:ext uri="{FF2B5EF4-FFF2-40B4-BE49-F238E27FC236}">
              <a16:creationId xmlns:a16="http://schemas.microsoft.com/office/drawing/2014/main" id="{C32A77A1-49E8-06D8-00F3-4898C7199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>
            <a:extLst>
              <a:ext uri="{FF2B5EF4-FFF2-40B4-BE49-F238E27FC236}">
                <a16:creationId xmlns:a16="http://schemas.microsoft.com/office/drawing/2014/main" id="{5C7DA6EB-5E2A-60A8-2EEC-B0B58EF60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명령어 목록</a:t>
            </a:r>
            <a:endParaRPr dirty="0"/>
          </a:p>
        </p:txBody>
      </p:sp>
      <p:sp>
        <p:nvSpPr>
          <p:cNvPr id="1290" name="Google Shape;1290;p28">
            <a:extLst>
              <a:ext uri="{FF2B5EF4-FFF2-40B4-BE49-F238E27FC236}">
                <a16:creationId xmlns:a16="http://schemas.microsoft.com/office/drawing/2014/main" id="{4492D095-F83C-8DCD-3A23-B00D3789798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91" name="Google Shape;1291;p28">
            <a:extLst>
              <a:ext uri="{FF2B5EF4-FFF2-40B4-BE49-F238E27FC236}">
                <a16:creationId xmlns:a16="http://schemas.microsoft.com/office/drawing/2014/main" id="{041A5DF3-8C6E-BEE4-4585-DA6624829F9A}"/>
              </a:ext>
            </a:extLst>
          </p:cNvPr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>
              <a:extLst>
                <a:ext uri="{FF2B5EF4-FFF2-40B4-BE49-F238E27FC236}">
                  <a16:creationId xmlns:a16="http://schemas.microsoft.com/office/drawing/2014/main" id="{EE4831AB-1D01-130E-0479-37BAA0392879}"/>
                </a:ext>
              </a:extLst>
            </p:cNvPr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>
              <a:extLst>
                <a:ext uri="{FF2B5EF4-FFF2-40B4-BE49-F238E27FC236}">
                  <a16:creationId xmlns:a16="http://schemas.microsoft.com/office/drawing/2014/main" id="{6EDC476E-C58E-DA97-E1A3-447BEBC77C4E}"/>
                </a:ext>
              </a:extLst>
            </p:cNvPr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>
              <a:extLst>
                <a:ext uri="{FF2B5EF4-FFF2-40B4-BE49-F238E27FC236}">
                  <a16:creationId xmlns:a16="http://schemas.microsoft.com/office/drawing/2014/main" id="{8C715F15-DB82-DED4-69C2-FDCD937AF28B}"/>
                </a:ext>
              </a:extLst>
            </p:cNvPr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>
              <a:extLst>
                <a:ext uri="{FF2B5EF4-FFF2-40B4-BE49-F238E27FC236}">
                  <a16:creationId xmlns:a16="http://schemas.microsoft.com/office/drawing/2014/main" id="{411B208F-CE86-A409-DB70-366B5E5EFE83}"/>
                </a:ext>
              </a:extLst>
            </p:cNvPr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>
              <a:extLst>
                <a:ext uri="{FF2B5EF4-FFF2-40B4-BE49-F238E27FC236}">
                  <a16:creationId xmlns:a16="http://schemas.microsoft.com/office/drawing/2014/main" id="{EA52BA9C-BCB4-A1D0-58B0-0DA9845CD3E1}"/>
                </a:ext>
              </a:extLst>
            </p:cNvPr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>
              <a:extLst>
                <a:ext uri="{FF2B5EF4-FFF2-40B4-BE49-F238E27FC236}">
                  <a16:creationId xmlns:a16="http://schemas.microsoft.com/office/drawing/2014/main" id="{223D5665-1844-3143-479A-BFE88A36D38B}"/>
                </a:ext>
              </a:extLst>
            </p:cNvPr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>
              <a:extLst>
                <a:ext uri="{FF2B5EF4-FFF2-40B4-BE49-F238E27FC236}">
                  <a16:creationId xmlns:a16="http://schemas.microsoft.com/office/drawing/2014/main" id="{97985918-4EB0-0774-293E-5CFDC51453AB}"/>
                </a:ext>
              </a:extLst>
            </p:cNvPr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>
              <a:extLst>
                <a:ext uri="{FF2B5EF4-FFF2-40B4-BE49-F238E27FC236}">
                  <a16:creationId xmlns:a16="http://schemas.microsoft.com/office/drawing/2014/main" id="{A41C1986-1546-C0B4-D6F7-851780103909}"/>
                </a:ext>
              </a:extLst>
            </p:cNvPr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>
              <a:extLst>
                <a:ext uri="{FF2B5EF4-FFF2-40B4-BE49-F238E27FC236}">
                  <a16:creationId xmlns:a16="http://schemas.microsoft.com/office/drawing/2014/main" id="{E720EC9D-6B69-54BD-5CF6-FC86B95C02D3}"/>
                </a:ext>
              </a:extLst>
            </p:cNvPr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>
              <a:extLst>
                <a:ext uri="{FF2B5EF4-FFF2-40B4-BE49-F238E27FC236}">
                  <a16:creationId xmlns:a16="http://schemas.microsoft.com/office/drawing/2014/main" id="{2194D8F9-0850-2779-3E73-866D03BD5050}"/>
                </a:ext>
              </a:extLst>
            </p:cNvPr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>
              <a:extLst>
                <a:ext uri="{FF2B5EF4-FFF2-40B4-BE49-F238E27FC236}">
                  <a16:creationId xmlns:a16="http://schemas.microsoft.com/office/drawing/2014/main" id="{651F733B-6140-F106-1156-0CE14370C262}"/>
                </a:ext>
              </a:extLst>
            </p:cNvPr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>
              <a:extLst>
                <a:ext uri="{FF2B5EF4-FFF2-40B4-BE49-F238E27FC236}">
                  <a16:creationId xmlns:a16="http://schemas.microsoft.com/office/drawing/2014/main" id="{58CF25EE-ADFF-D2A6-D8FA-15C72D175806}"/>
                </a:ext>
              </a:extLst>
            </p:cNvPr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>
              <a:extLst>
                <a:ext uri="{FF2B5EF4-FFF2-40B4-BE49-F238E27FC236}">
                  <a16:creationId xmlns:a16="http://schemas.microsoft.com/office/drawing/2014/main" id="{0039DDFD-6A6E-01CC-1C0F-CD1E3E1F835B}"/>
                </a:ext>
              </a:extLst>
            </p:cNvPr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>
              <a:extLst>
                <a:ext uri="{FF2B5EF4-FFF2-40B4-BE49-F238E27FC236}">
                  <a16:creationId xmlns:a16="http://schemas.microsoft.com/office/drawing/2014/main" id="{1AE43A50-6DB2-B006-FF31-610133E0AE3C}"/>
                </a:ext>
              </a:extLst>
            </p:cNvPr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>
              <a:extLst>
                <a:ext uri="{FF2B5EF4-FFF2-40B4-BE49-F238E27FC236}">
                  <a16:creationId xmlns:a16="http://schemas.microsoft.com/office/drawing/2014/main" id="{BFAC227C-A817-5574-EE87-527308D097A9}"/>
                </a:ext>
              </a:extLst>
            </p:cNvPr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>
              <a:extLst>
                <a:ext uri="{FF2B5EF4-FFF2-40B4-BE49-F238E27FC236}">
                  <a16:creationId xmlns:a16="http://schemas.microsoft.com/office/drawing/2014/main" id="{D23E1CCC-8E6F-5054-6C9D-3C9DFA0C4D5B}"/>
                </a:ext>
              </a:extLst>
            </p:cNvPr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>
              <a:extLst>
                <a:ext uri="{FF2B5EF4-FFF2-40B4-BE49-F238E27FC236}">
                  <a16:creationId xmlns:a16="http://schemas.microsoft.com/office/drawing/2014/main" id="{F862A595-8942-C0B5-BD4D-875D8A6E5BC1}"/>
                </a:ext>
              </a:extLst>
            </p:cNvPr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>
              <a:extLst>
                <a:ext uri="{FF2B5EF4-FFF2-40B4-BE49-F238E27FC236}">
                  <a16:creationId xmlns:a16="http://schemas.microsoft.com/office/drawing/2014/main" id="{0C8B0C33-CA81-C57E-934B-8BCAA53FD04C}"/>
                </a:ext>
              </a:extLst>
            </p:cNvPr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>
              <a:extLst>
                <a:ext uri="{FF2B5EF4-FFF2-40B4-BE49-F238E27FC236}">
                  <a16:creationId xmlns:a16="http://schemas.microsoft.com/office/drawing/2014/main" id="{25C34C2F-E0E7-449C-0D3D-6EBD06CA6DE1}"/>
                </a:ext>
              </a:extLst>
            </p:cNvPr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>
              <a:extLst>
                <a:ext uri="{FF2B5EF4-FFF2-40B4-BE49-F238E27FC236}">
                  <a16:creationId xmlns:a16="http://schemas.microsoft.com/office/drawing/2014/main" id="{9D08AEB5-307B-DD13-FE67-8B9549B05089}"/>
                </a:ext>
              </a:extLst>
            </p:cNvPr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>
              <a:extLst>
                <a:ext uri="{FF2B5EF4-FFF2-40B4-BE49-F238E27FC236}">
                  <a16:creationId xmlns:a16="http://schemas.microsoft.com/office/drawing/2014/main" id="{3B483294-9536-D9DC-47E2-3F66A1AC2C09}"/>
                </a:ext>
              </a:extLst>
            </p:cNvPr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>
              <a:extLst>
                <a:ext uri="{FF2B5EF4-FFF2-40B4-BE49-F238E27FC236}">
                  <a16:creationId xmlns:a16="http://schemas.microsoft.com/office/drawing/2014/main" id="{DA1D81AD-34AF-3941-C120-DAF995FEE79F}"/>
                </a:ext>
              </a:extLst>
            </p:cNvPr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>
              <a:extLst>
                <a:ext uri="{FF2B5EF4-FFF2-40B4-BE49-F238E27FC236}">
                  <a16:creationId xmlns:a16="http://schemas.microsoft.com/office/drawing/2014/main" id="{27F8E672-A7A4-6114-FE40-813AAE956449}"/>
                </a:ext>
              </a:extLst>
            </p:cNvPr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>
              <a:extLst>
                <a:ext uri="{FF2B5EF4-FFF2-40B4-BE49-F238E27FC236}">
                  <a16:creationId xmlns:a16="http://schemas.microsoft.com/office/drawing/2014/main" id="{5F4DDA37-5E01-A585-220D-32D52EF53414}"/>
                </a:ext>
              </a:extLst>
            </p:cNvPr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>
              <a:extLst>
                <a:ext uri="{FF2B5EF4-FFF2-40B4-BE49-F238E27FC236}">
                  <a16:creationId xmlns:a16="http://schemas.microsoft.com/office/drawing/2014/main" id="{A8D46DF7-7AC3-201C-3482-226F2DCC20FA}"/>
                </a:ext>
              </a:extLst>
            </p:cNvPr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>
              <a:extLst>
                <a:ext uri="{FF2B5EF4-FFF2-40B4-BE49-F238E27FC236}">
                  <a16:creationId xmlns:a16="http://schemas.microsoft.com/office/drawing/2014/main" id="{4CBE1F52-F90C-BC44-D4F2-E9AE26B9D3E1}"/>
                </a:ext>
              </a:extLst>
            </p:cNvPr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>
              <a:extLst>
                <a:ext uri="{FF2B5EF4-FFF2-40B4-BE49-F238E27FC236}">
                  <a16:creationId xmlns:a16="http://schemas.microsoft.com/office/drawing/2014/main" id="{38EBC0D6-6775-C487-162A-1BB3EE2154AB}"/>
                </a:ext>
              </a:extLst>
            </p:cNvPr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>
              <a:extLst>
                <a:ext uri="{FF2B5EF4-FFF2-40B4-BE49-F238E27FC236}">
                  <a16:creationId xmlns:a16="http://schemas.microsoft.com/office/drawing/2014/main" id="{6A4E1AA0-DB07-6C7A-2D75-0BD49EDC6E30}"/>
                </a:ext>
              </a:extLst>
            </p:cNvPr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>
              <a:extLst>
                <a:ext uri="{FF2B5EF4-FFF2-40B4-BE49-F238E27FC236}">
                  <a16:creationId xmlns:a16="http://schemas.microsoft.com/office/drawing/2014/main" id="{B0ECCAD8-4DE8-24EC-8955-319429DC557A}"/>
                </a:ext>
              </a:extLst>
            </p:cNvPr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>
              <a:extLst>
                <a:ext uri="{FF2B5EF4-FFF2-40B4-BE49-F238E27FC236}">
                  <a16:creationId xmlns:a16="http://schemas.microsoft.com/office/drawing/2014/main" id="{0120DD9A-890A-A61A-94E2-6695C47E6CFC}"/>
                </a:ext>
              </a:extLst>
            </p:cNvPr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>
              <a:extLst>
                <a:ext uri="{FF2B5EF4-FFF2-40B4-BE49-F238E27FC236}">
                  <a16:creationId xmlns:a16="http://schemas.microsoft.com/office/drawing/2014/main" id="{86AFCAC8-3328-ED0B-90A5-22DE01E79594}"/>
                </a:ext>
              </a:extLst>
            </p:cNvPr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>
              <a:extLst>
                <a:ext uri="{FF2B5EF4-FFF2-40B4-BE49-F238E27FC236}">
                  <a16:creationId xmlns:a16="http://schemas.microsoft.com/office/drawing/2014/main" id="{954CF31E-BFFF-2E23-5661-CE1B2B45C426}"/>
                </a:ext>
              </a:extLst>
            </p:cNvPr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>
              <a:extLst>
                <a:ext uri="{FF2B5EF4-FFF2-40B4-BE49-F238E27FC236}">
                  <a16:creationId xmlns:a16="http://schemas.microsoft.com/office/drawing/2014/main" id="{DB1C732A-F083-19EC-FFD8-028525599FA0}"/>
                </a:ext>
              </a:extLst>
            </p:cNvPr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>
              <a:extLst>
                <a:ext uri="{FF2B5EF4-FFF2-40B4-BE49-F238E27FC236}">
                  <a16:creationId xmlns:a16="http://schemas.microsoft.com/office/drawing/2014/main" id="{E85FC445-2566-2656-07FC-EB47093E5CFF}"/>
                </a:ext>
              </a:extLst>
            </p:cNvPr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>
              <a:extLst>
                <a:ext uri="{FF2B5EF4-FFF2-40B4-BE49-F238E27FC236}">
                  <a16:creationId xmlns:a16="http://schemas.microsoft.com/office/drawing/2014/main" id="{33A17D71-249E-2F82-8FDC-5A907618E1E6}"/>
                </a:ext>
              </a:extLst>
            </p:cNvPr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>
              <a:extLst>
                <a:ext uri="{FF2B5EF4-FFF2-40B4-BE49-F238E27FC236}">
                  <a16:creationId xmlns:a16="http://schemas.microsoft.com/office/drawing/2014/main" id="{9F9B53DC-2A48-03FC-F4D6-C940B704095F}"/>
                </a:ext>
              </a:extLst>
            </p:cNvPr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>
              <a:extLst>
                <a:ext uri="{FF2B5EF4-FFF2-40B4-BE49-F238E27FC236}">
                  <a16:creationId xmlns:a16="http://schemas.microsoft.com/office/drawing/2014/main" id="{06B04B70-53A1-66C5-1DF3-F97AF4EF18E6}"/>
                </a:ext>
              </a:extLst>
            </p:cNvPr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>
              <a:extLst>
                <a:ext uri="{FF2B5EF4-FFF2-40B4-BE49-F238E27FC236}">
                  <a16:creationId xmlns:a16="http://schemas.microsoft.com/office/drawing/2014/main" id="{607278A6-C8C6-5E09-C473-9313342BDED5}"/>
                </a:ext>
              </a:extLst>
            </p:cNvPr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>
              <a:extLst>
                <a:ext uri="{FF2B5EF4-FFF2-40B4-BE49-F238E27FC236}">
                  <a16:creationId xmlns:a16="http://schemas.microsoft.com/office/drawing/2014/main" id="{4C494260-41B1-EFC4-4EBB-7E8A5E25D61F}"/>
                </a:ext>
              </a:extLst>
            </p:cNvPr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>
              <a:extLst>
                <a:ext uri="{FF2B5EF4-FFF2-40B4-BE49-F238E27FC236}">
                  <a16:creationId xmlns:a16="http://schemas.microsoft.com/office/drawing/2014/main" id="{3C8AFE2D-6176-54F6-E8D5-CB933857F5EA}"/>
                </a:ext>
              </a:extLst>
            </p:cNvPr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>
              <a:extLst>
                <a:ext uri="{FF2B5EF4-FFF2-40B4-BE49-F238E27FC236}">
                  <a16:creationId xmlns:a16="http://schemas.microsoft.com/office/drawing/2014/main" id="{E0FA4D6A-0D58-68B5-764A-C6421A80D751}"/>
                </a:ext>
              </a:extLst>
            </p:cNvPr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>
              <a:extLst>
                <a:ext uri="{FF2B5EF4-FFF2-40B4-BE49-F238E27FC236}">
                  <a16:creationId xmlns:a16="http://schemas.microsoft.com/office/drawing/2014/main" id="{053B8095-9DDE-8630-670D-93AC1FBD69DC}"/>
                </a:ext>
              </a:extLst>
            </p:cNvPr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>
              <a:extLst>
                <a:ext uri="{FF2B5EF4-FFF2-40B4-BE49-F238E27FC236}">
                  <a16:creationId xmlns:a16="http://schemas.microsoft.com/office/drawing/2014/main" id="{A3CB16AB-4BDB-E3A9-17B4-16CF912BBE1A}"/>
                </a:ext>
              </a:extLst>
            </p:cNvPr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>
              <a:extLst>
                <a:ext uri="{FF2B5EF4-FFF2-40B4-BE49-F238E27FC236}">
                  <a16:creationId xmlns:a16="http://schemas.microsoft.com/office/drawing/2014/main" id="{AD584FE2-CA04-463A-CB35-8AFFFE5D06DC}"/>
                </a:ext>
              </a:extLst>
            </p:cNvPr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>
              <a:extLst>
                <a:ext uri="{FF2B5EF4-FFF2-40B4-BE49-F238E27FC236}">
                  <a16:creationId xmlns:a16="http://schemas.microsoft.com/office/drawing/2014/main" id="{5F700C63-112E-936A-AE2F-22B8B75E143A}"/>
                </a:ext>
              </a:extLst>
            </p:cNvPr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>
              <a:extLst>
                <a:ext uri="{FF2B5EF4-FFF2-40B4-BE49-F238E27FC236}">
                  <a16:creationId xmlns:a16="http://schemas.microsoft.com/office/drawing/2014/main" id="{200AE000-924B-D915-13EE-E5B2D35CFF04}"/>
                </a:ext>
              </a:extLst>
            </p:cNvPr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>
              <a:extLst>
                <a:ext uri="{FF2B5EF4-FFF2-40B4-BE49-F238E27FC236}">
                  <a16:creationId xmlns:a16="http://schemas.microsoft.com/office/drawing/2014/main" id="{878D1366-A93C-252F-32E6-E2D8F7AA2789}"/>
                </a:ext>
              </a:extLst>
            </p:cNvPr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>
              <a:extLst>
                <a:ext uri="{FF2B5EF4-FFF2-40B4-BE49-F238E27FC236}">
                  <a16:creationId xmlns:a16="http://schemas.microsoft.com/office/drawing/2014/main" id="{D0677CB0-D630-D0F8-85A1-19600421F11F}"/>
                </a:ext>
              </a:extLst>
            </p:cNvPr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>
              <a:extLst>
                <a:ext uri="{FF2B5EF4-FFF2-40B4-BE49-F238E27FC236}">
                  <a16:creationId xmlns:a16="http://schemas.microsoft.com/office/drawing/2014/main" id="{66BA9628-1961-4720-C7D9-0C3DDB05779D}"/>
                </a:ext>
              </a:extLst>
            </p:cNvPr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>
              <a:extLst>
                <a:ext uri="{FF2B5EF4-FFF2-40B4-BE49-F238E27FC236}">
                  <a16:creationId xmlns:a16="http://schemas.microsoft.com/office/drawing/2014/main" id="{30CC78C6-C443-A8FF-C7A3-34ADFB4A1005}"/>
                </a:ext>
              </a:extLst>
            </p:cNvPr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>
              <a:extLst>
                <a:ext uri="{FF2B5EF4-FFF2-40B4-BE49-F238E27FC236}">
                  <a16:creationId xmlns:a16="http://schemas.microsoft.com/office/drawing/2014/main" id="{6A81623A-0357-1446-B71C-CD988C87AE23}"/>
                </a:ext>
              </a:extLst>
            </p:cNvPr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>
              <a:extLst>
                <a:ext uri="{FF2B5EF4-FFF2-40B4-BE49-F238E27FC236}">
                  <a16:creationId xmlns:a16="http://schemas.microsoft.com/office/drawing/2014/main" id="{0C6433D8-6835-2BB1-0499-E7DAAC88A9C6}"/>
                </a:ext>
              </a:extLst>
            </p:cNvPr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>
              <a:extLst>
                <a:ext uri="{FF2B5EF4-FFF2-40B4-BE49-F238E27FC236}">
                  <a16:creationId xmlns:a16="http://schemas.microsoft.com/office/drawing/2014/main" id="{92C1C319-69D9-A10B-77B4-116975F083B1}"/>
                </a:ext>
              </a:extLst>
            </p:cNvPr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>
              <a:extLst>
                <a:ext uri="{FF2B5EF4-FFF2-40B4-BE49-F238E27FC236}">
                  <a16:creationId xmlns:a16="http://schemas.microsoft.com/office/drawing/2014/main" id="{8399932D-40A5-79AF-4CC3-D4A01B9DF274}"/>
                </a:ext>
              </a:extLst>
            </p:cNvPr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>
              <a:extLst>
                <a:ext uri="{FF2B5EF4-FFF2-40B4-BE49-F238E27FC236}">
                  <a16:creationId xmlns:a16="http://schemas.microsoft.com/office/drawing/2014/main" id="{0BCA3946-7D98-5090-F970-E926799E00D1}"/>
                </a:ext>
              </a:extLst>
            </p:cNvPr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>
              <a:extLst>
                <a:ext uri="{FF2B5EF4-FFF2-40B4-BE49-F238E27FC236}">
                  <a16:creationId xmlns:a16="http://schemas.microsoft.com/office/drawing/2014/main" id="{B20A8F06-965E-2778-F92F-0D44E1F98816}"/>
                </a:ext>
              </a:extLst>
            </p:cNvPr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>
              <a:extLst>
                <a:ext uri="{FF2B5EF4-FFF2-40B4-BE49-F238E27FC236}">
                  <a16:creationId xmlns:a16="http://schemas.microsoft.com/office/drawing/2014/main" id="{7611CCBC-D972-B978-A662-0F604284EDBD}"/>
                </a:ext>
              </a:extLst>
            </p:cNvPr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>
              <a:extLst>
                <a:ext uri="{FF2B5EF4-FFF2-40B4-BE49-F238E27FC236}">
                  <a16:creationId xmlns:a16="http://schemas.microsoft.com/office/drawing/2014/main" id="{5067B974-198B-2A79-FF36-3465C15167D3}"/>
                </a:ext>
              </a:extLst>
            </p:cNvPr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>
              <a:extLst>
                <a:ext uri="{FF2B5EF4-FFF2-40B4-BE49-F238E27FC236}">
                  <a16:creationId xmlns:a16="http://schemas.microsoft.com/office/drawing/2014/main" id="{A203D5FF-91F3-6EB1-8564-AA5BF83C9ACE}"/>
                </a:ext>
              </a:extLst>
            </p:cNvPr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>
              <a:extLst>
                <a:ext uri="{FF2B5EF4-FFF2-40B4-BE49-F238E27FC236}">
                  <a16:creationId xmlns:a16="http://schemas.microsoft.com/office/drawing/2014/main" id="{D92E31C1-868F-BA8E-E2AC-25AB178EC804}"/>
                </a:ext>
              </a:extLst>
            </p:cNvPr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>
              <a:extLst>
                <a:ext uri="{FF2B5EF4-FFF2-40B4-BE49-F238E27FC236}">
                  <a16:creationId xmlns:a16="http://schemas.microsoft.com/office/drawing/2014/main" id="{46504E8E-5F81-3047-F897-37F18A12E349}"/>
                </a:ext>
              </a:extLst>
            </p:cNvPr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>
              <a:extLst>
                <a:ext uri="{FF2B5EF4-FFF2-40B4-BE49-F238E27FC236}">
                  <a16:creationId xmlns:a16="http://schemas.microsoft.com/office/drawing/2014/main" id="{38DEE038-7ABB-BCF4-407E-345D98861BA6}"/>
                </a:ext>
              </a:extLst>
            </p:cNvPr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>
              <a:extLst>
                <a:ext uri="{FF2B5EF4-FFF2-40B4-BE49-F238E27FC236}">
                  <a16:creationId xmlns:a16="http://schemas.microsoft.com/office/drawing/2014/main" id="{C00330D0-6E13-060F-0125-593D788D029B}"/>
                </a:ext>
              </a:extLst>
            </p:cNvPr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>
              <a:extLst>
                <a:ext uri="{FF2B5EF4-FFF2-40B4-BE49-F238E27FC236}">
                  <a16:creationId xmlns:a16="http://schemas.microsoft.com/office/drawing/2014/main" id="{BFFE283F-0D46-4F8E-0884-5E820A4DE2C8}"/>
                </a:ext>
              </a:extLst>
            </p:cNvPr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>
              <a:extLst>
                <a:ext uri="{FF2B5EF4-FFF2-40B4-BE49-F238E27FC236}">
                  <a16:creationId xmlns:a16="http://schemas.microsoft.com/office/drawing/2014/main" id="{724165A0-FD34-C2F3-8D95-A6C70AE67919}"/>
                </a:ext>
              </a:extLst>
            </p:cNvPr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>
              <a:extLst>
                <a:ext uri="{FF2B5EF4-FFF2-40B4-BE49-F238E27FC236}">
                  <a16:creationId xmlns:a16="http://schemas.microsoft.com/office/drawing/2014/main" id="{9E9F79AF-017F-79CF-6E88-41A770C314A6}"/>
                </a:ext>
              </a:extLst>
            </p:cNvPr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>
              <a:extLst>
                <a:ext uri="{FF2B5EF4-FFF2-40B4-BE49-F238E27FC236}">
                  <a16:creationId xmlns:a16="http://schemas.microsoft.com/office/drawing/2014/main" id="{1A917B56-BDA7-B933-006C-75F221082041}"/>
                </a:ext>
              </a:extLst>
            </p:cNvPr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>
              <a:extLst>
                <a:ext uri="{FF2B5EF4-FFF2-40B4-BE49-F238E27FC236}">
                  <a16:creationId xmlns:a16="http://schemas.microsoft.com/office/drawing/2014/main" id="{86598D6C-B19E-156D-A110-366F8DD54841}"/>
                </a:ext>
              </a:extLst>
            </p:cNvPr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>
              <a:extLst>
                <a:ext uri="{FF2B5EF4-FFF2-40B4-BE49-F238E27FC236}">
                  <a16:creationId xmlns:a16="http://schemas.microsoft.com/office/drawing/2014/main" id="{29504F4B-EA0E-45C5-97FE-7132B1B927C4}"/>
                </a:ext>
              </a:extLst>
            </p:cNvPr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>
              <a:extLst>
                <a:ext uri="{FF2B5EF4-FFF2-40B4-BE49-F238E27FC236}">
                  <a16:creationId xmlns:a16="http://schemas.microsoft.com/office/drawing/2014/main" id="{E68658AF-8834-2C1E-1035-B7589FE29728}"/>
                </a:ext>
              </a:extLst>
            </p:cNvPr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>
              <a:extLst>
                <a:ext uri="{FF2B5EF4-FFF2-40B4-BE49-F238E27FC236}">
                  <a16:creationId xmlns:a16="http://schemas.microsoft.com/office/drawing/2014/main" id="{6FF1AFB1-7926-A3F0-03C3-1D1B439FCC09}"/>
                </a:ext>
              </a:extLst>
            </p:cNvPr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>
              <a:extLst>
                <a:ext uri="{FF2B5EF4-FFF2-40B4-BE49-F238E27FC236}">
                  <a16:creationId xmlns:a16="http://schemas.microsoft.com/office/drawing/2014/main" id="{7709F225-1AD7-BC3E-4791-5EE3E326CC37}"/>
                </a:ext>
              </a:extLst>
            </p:cNvPr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>
              <a:extLst>
                <a:ext uri="{FF2B5EF4-FFF2-40B4-BE49-F238E27FC236}">
                  <a16:creationId xmlns:a16="http://schemas.microsoft.com/office/drawing/2014/main" id="{14D003F4-B881-97A6-0364-A546D84D77DB}"/>
                </a:ext>
              </a:extLst>
            </p:cNvPr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>
              <a:extLst>
                <a:ext uri="{FF2B5EF4-FFF2-40B4-BE49-F238E27FC236}">
                  <a16:creationId xmlns:a16="http://schemas.microsoft.com/office/drawing/2014/main" id="{539F390D-CDED-7E2E-E15F-8837AFF703B1}"/>
                </a:ext>
              </a:extLst>
            </p:cNvPr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>
              <a:extLst>
                <a:ext uri="{FF2B5EF4-FFF2-40B4-BE49-F238E27FC236}">
                  <a16:creationId xmlns:a16="http://schemas.microsoft.com/office/drawing/2014/main" id="{79182CD1-A41A-1B92-86AE-8851755C8244}"/>
                </a:ext>
              </a:extLst>
            </p:cNvPr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>
              <a:extLst>
                <a:ext uri="{FF2B5EF4-FFF2-40B4-BE49-F238E27FC236}">
                  <a16:creationId xmlns:a16="http://schemas.microsoft.com/office/drawing/2014/main" id="{BB5468D7-5734-BF13-00B5-966448E53FDB}"/>
                </a:ext>
              </a:extLst>
            </p:cNvPr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>
              <a:extLst>
                <a:ext uri="{FF2B5EF4-FFF2-40B4-BE49-F238E27FC236}">
                  <a16:creationId xmlns:a16="http://schemas.microsoft.com/office/drawing/2014/main" id="{B07BBB9C-55AA-057F-C495-7CE254C8E4E9}"/>
                </a:ext>
              </a:extLst>
            </p:cNvPr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>
              <a:extLst>
                <a:ext uri="{FF2B5EF4-FFF2-40B4-BE49-F238E27FC236}">
                  <a16:creationId xmlns:a16="http://schemas.microsoft.com/office/drawing/2014/main" id="{80647244-E1D2-EDBE-78FB-C3082004A209}"/>
                </a:ext>
              </a:extLst>
            </p:cNvPr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>
              <a:extLst>
                <a:ext uri="{FF2B5EF4-FFF2-40B4-BE49-F238E27FC236}">
                  <a16:creationId xmlns:a16="http://schemas.microsoft.com/office/drawing/2014/main" id="{DB56D966-91E3-70B5-EB08-BF1ADAFE8F1B}"/>
                </a:ext>
              </a:extLst>
            </p:cNvPr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>
              <a:extLst>
                <a:ext uri="{FF2B5EF4-FFF2-40B4-BE49-F238E27FC236}">
                  <a16:creationId xmlns:a16="http://schemas.microsoft.com/office/drawing/2014/main" id="{5FE2A01F-12EA-F80E-C597-D21270F331FA}"/>
                </a:ext>
              </a:extLst>
            </p:cNvPr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>
              <a:extLst>
                <a:ext uri="{FF2B5EF4-FFF2-40B4-BE49-F238E27FC236}">
                  <a16:creationId xmlns:a16="http://schemas.microsoft.com/office/drawing/2014/main" id="{16721939-8ACD-A36E-7810-C42658B627C3}"/>
                </a:ext>
              </a:extLst>
            </p:cNvPr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>
              <a:extLst>
                <a:ext uri="{FF2B5EF4-FFF2-40B4-BE49-F238E27FC236}">
                  <a16:creationId xmlns:a16="http://schemas.microsoft.com/office/drawing/2014/main" id="{F6BD7A69-CDBD-632D-BF94-949F5E05FC8F}"/>
                </a:ext>
              </a:extLst>
            </p:cNvPr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>
              <a:extLst>
                <a:ext uri="{FF2B5EF4-FFF2-40B4-BE49-F238E27FC236}">
                  <a16:creationId xmlns:a16="http://schemas.microsoft.com/office/drawing/2014/main" id="{1AB3B14D-AB9F-D9D4-3731-C1A3EF10CFCB}"/>
                </a:ext>
              </a:extLst>
            </p:cNvPr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>
              <a:extLst>
                <a:ext uri="{FF2B5EF4-FFF2-40B4-BE49-F238E27FC236}">
                  <a16:creationId xmlns:a16="http://schemas.microsoft.com/office/drawing/2014/main" id="{9A1A0625-C604-59E3-DDE8-5E83AB0827C1}"/>
                </a:ext>
              </a:extLst>
            </p:cNvPr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>
              <a:extLst>
                <a:ext uri="{FF2B5EF4-FFF2-40B4-BE49-F238E27FC236}">
                  <a16:creationId xmlns:a16="http://schemas.microsoft.com/office/drawing/2014/main" id="{FA76CEC2-5E64-D586-7C99-A524C863125F}"/>
                </a:ext>
              </a:extLst>
            </p:cNvPr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>
              <a:extLst>
                <a:ext uri="{FF2B5EF4-FFF2-40B4-BE49-F238E27FC236}">
                  <a16:creationId xmlns:a16="http://schemas.microsoft.com/office/drawing/2014/main" id="{7F0C66AC-C94D-6688-1404-029F137CE722}"/>
                </a:ext>
              </a:extLst>
            </p:cNvPr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>
              <a:extLst>
                <a:ext uri="{FF2B5EF4-FFF2-40B4-BE49-F238E27FC236}">
                  <a16:creationId xmlns:a16="http://schemas.microsoft.com/office/drawing/2014/main" id="{F23D5FFC-5BBE-9D29-2A8E-59211EECF59F}"/>
                </a:ext>
              </a:extLst>
            </p:cNvPr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>
              <a:extLst>
                <a:ext uri="{FF2B5EF4-FFF2-40B4-BE49-F238E27FC236}">
                  <a16:creationId xmlns:a16="http://schemas.microsoft.com/office/drawing/2014/main" id="{0949A418-2DBD-306C-3F1B-891BFB40033D}"/>
                </a:ext>
              </a:extLst>
            </p:cNvPr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>
              <a:extLst>
                <a:ext uri="{FF2B5EF4-FFF2-40B4-BE49-F238E27FC236}">
                  <a16:creationId xmlns:a16="http://schemas.microsoft.com/office/drawing/2014/main" id="{E2E12AED-2DFF-8FC7-A2B7-5895B56C8A22}"/>
                </a:ext>
              </a:extLst>
            </p:cNvPr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>
              <a:extLst>
                <a:ext uri="{FF2B5EF4-FFF2-40B4-BE49-F238E27FC236}">
                  <a16:creationId xmlns:a16="http://schemas.microsoft.com/office/drawing/2014/main" id="{843FC932-A08C-32F6-3277-4F138D64B020}"/>
                </a:ext>
              </a:extLst>
            </p:cNvPr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>
              <a:extLst>
                <a:ext uri="{FF2B5EF4-FFF2-40B4-BE49-F238E27FC236}">
                  <a16:creationId xmlns:a16="http://schemas.microsoft.com/office/drawing/2014/main" id="{D18CBD19-EEAC-74A2-4C02-BA7C44B1CAA6}"/>
                </a:ext>
              </a:extLst>
            </p:cNvPr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>
              <a:extLst>
                <a:ext uri="{FF2B5EF4-FFF2-40B4-BE49-F238E27FC236}">
                  <a16:creationId xmlns:a16="http://schemas.microsoft.com/office/drawing/2014/main" id="{DB86C95B-2AF8-2E38-0BE4-2AC335B3DF90}"/>
                </a:ext>
              </a:extLst>
            </p:cNvPr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>
              <a:extLst>
                <a:ext uri="{FF2B5EF4-FFF2-40B4-BE49-F238E27FC236}">
                  <a16:creationId xmlns:a16="http://schemas.microsoft.com/office/drawing/2014/main" id="{F05A888D-ED27-7C45-298F-E9A73658AE04}"/>
                </a:ext>
              </a:extLst>
            </p:cNvPr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>
              <a:extLst>
                <a:ext uri="{FF2B5EF4-FFF2-40B4-BE49-F238E27FC236}">
                  <a16:creationId xmlns:a16="http://schemas.microsoft.com/office/drawing/2014/main" id="{27A6D1F7-21C0-64C0-772F-95F27D340830}"/>
                </a:ext>
              </a:extLst>
            </p:cNvPr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>
              <a:extLst>
                <a:ext uri="{FF2B5EF4-FFF2-40B4-BE49-F238E27FC236}">
                  <a16:creationId xmlns:a16="http://schemas.microsoft.com/office/drawing/2014/main" id="{9CC0812D-D4FE-E4FD-8F70-F051BEDFDC62}"/>
                </a:ext>
              </a:extLst>
            </p:cNvPr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>
              <a:extLst>
                <a:ext uri="{FF2B5EF4-FFF2-40B4-BE49-F238E27FC236}">
                  <a16:creationId xmlns:a16="http://schemas.microsoft.com/office/drawing/2014/main" id="{756229CB-9571-D6A6-CDA7-E446B09A1A01}"/>
                </a:ext>
              </a:extLst>
            </p:cNvPr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>
              <a:extLst>
                <a:ext uri="{FF2B5EF4-FFF2-40B4-BE49-F238E27FC236}">
                  <a16:creationId xmlns:a16="http://schemas.microsoft.com/office/drawing/2014/main" id="{A0283B24-B890-C6B6-0563-F2F7A674C267}"/>
                </a:ext>
              </a:extLst>
            </p:cNvPr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>
              <a:extLst>
                <a:ext uri="{FF2B5EF4-FFF2-40B4-BE49-F238E27FC236}">
                  <a16:creationId xmlns:a16="http://schemas.microsoft.com/office/drawing/2014/main" id="{63B15D98-1A66-8C09-3429-0F87DFF61D10}"/>
                </a:ext>
              </a:extLst>
            </p:cNvPr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>
              <a:extLst>
                <a:ext uri="{FF2B5EF4-FFF2-40B4-BE49-F238E27FC236}">
                  <a16:creationId xmlns:a16="http://schemas.microsoft.com/office/drawing/2014/main" id="{5F412BF8-22D1-280A-6879-E8DE344FD27E}"/>
                </a:ext>
              </a:extLst>
            </p:cNvPr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>
              <a:extLst>
                <a:ext uri="{FF2B5EF4-FFF2-40B4-BE49-F238E27FC236}">
                  <a16:creationId xmlns:a16="http://schemas.microsoft.com/office/drawing/2014/main" id="{2DFC6737-19E6-ABE8-1D15-B31AD9D640CB}"/>
                </a:ext>
              </a:extLst>
            </p:cNvPr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>
              <a:extLst>
                <a:ext uri="{FF2B5EF4-FFF2-40B4-BE49-F238E27FC236}">
                  <a16:creationId xmlns:a16="http://schemas.microsoft.com/office/drawing/2014/main" id="{CEF0DBC6-DCE1-E8D0-3C91-DC58C9C474FC}"/>
                </a:ext>
              </a:extLst>
            </p:cNvPr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>
              <a:extLst>
                <a:ext uri="{FF2B5EF4-FFF2-40B4-BE49-F238E27FC236}">
                  <a16:creationId xmlns:a16="http://schemas.microsoft.com/office/drawing/2014/main" id="{5FDA0374-33E8-7E6F-B9F9-9F1E184267C6}"/>
                </a:ext>
              </a:extLst>
            </p:cNvPr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>
              <a:extLst>
                <a:ext uri="{FF2B5EF4-FFF2-40B4-BE49-F238E27FC236}">
                  <a16:creationId xmlns:a16="http://schemas.microsoft.com/office/drawing/2014/main" id="{4116534C-244B-EB04-B29C-4F0D64EEACFE}"/>
                </a:ext>
              </a:extLst>
            </p:cNvPr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>
              <a:extLst>
                <a:ext uri="{FF2B5EF4-FFF2-40B4-BE49-F238E27FC236}">
                  <a16:creationId xmlns:a16="http://schemas.microsoft.com/office/drawing/2014/main" id="{B20E0D9A-816E-0EF4-EA17-50DD9C7E9E79}"/>
                </a:ext>
              </a:extLst>
            </p:cNvPr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>
              <a:extLst>
                <a:ext uri="{FF2B5EF4-FFF2-40B4-BE49-F238E27FC236}">
                  <a16:creationId xmlns:a16="http://schemas.microsoft.com/office/drawing/2014/main" id="{3A6E3737-47A3-7420-08BF-1242018534D2}"/>
                </a:ext>
              </a:extLst>
            </p:cNvPr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>
              <a:extLst>
                <a:ext uri="{FF2B5EF4-FFF2-40B4-BE49-F238E27FC236}">
                  <a16:creationId xmlns:a16="http://schemas.microsoft.com/office/drawing/2014/main" id="{F139A74F-E6C5-A53F-649A-9BA50C68720E}"/>
                </a:ext>
              </a:extLst>
            </p:cNvPr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>
              <a:extLst>
                <a:ext uri="{FF2B5EF4-FFF2-40B4-BE49-F238E27FC236}">
                  <a16:creationId xmlns:a16="http://schemas.microsoft.com/office/drawing/2014/main" id="{F4DF22EA-70FF-6D1C-84A6-890FA4809671}"/>
                </a:ext>
              </a:extLst>
            </p:cNvPr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>
              <a:extLst>
                <a:ext uri="{FF2B5EF4-FFF2-40B4-BE49-F238E27FC236}">
                  <a16:creationId xmlns:a16="http://schemas.microsoft.com/office/drawing/2014/main" id="{4CAE2243-0496-1814-6999-ABFD401EBF1D}"/>
                </a:ext>
              </a:extLst>
            </p:cNvPr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>
              <a:extLst>
                <a:ext uri="{FF2B5EF4-FFF2-40B4-BE49-F238E27FC236}">
                  <a16:creationId xmlns:a16="http://schemas.microsoft.com/office/drawing/2014/main" id="{08F2B3A3-078E-51A0-6736-1839A0136E3E}"/>
                </a:ext>
              </a:extLst>
            </p:cNvPr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>
              <a:extLst>
                <a:ext uri="{FF2B5EF4-FFF2-40B4-BE49-F238E27FC236}">
                  <a16:creationId xmlns:a16="http://schemas.microsoft.com/office/drawing/2014/main" id="{D9EDD511-A6C0-7624-73B4-386D9D4C1840}"/>
                </a:ext>
              </a:extLst>
            </p:cNvPr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>
              <a:extLst>
                <a:ext uri="{FF2B5EF4-FFF2-40B4-BE49-F238E27FC236}">
                  <a16:creationId xmlns:a16="http://schemas.microsoft.com/office/drawing/2014/main" id="{AA98A82A-4BA7-21AF-8D23-28785D37D68F}"/>
                </a:ext>
              </a:extLst>
            </p:cNvPr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>
              <a:extLst>
                <a:ext uri="{FF2B5EF4-FFF2-40B4-BE49-F238E27FC236}">
                  <a16:creationId xmlns:a16="http://schemas.microsoft.com/office/drawing/2014/main" id="{783853E0-B5C3-66C0-A731-5403881E691B}"/>
                </a:ext>
              </a:extLst>
            </p:cNvPr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>
              <a:extLst>
                <a:ext uri="{FF2B5EF4-FFF2-40B4-BE49-F238E27FC236}">
                  <a16:creationId xmlns:a16="http://schemas.microsoft.com/office/drawing/2014/main" id="{EB4D8B19-5E90-1A2B-1925-A1873DD41B5E}"/>
                </a:ext>
              </a:extLst>
            </p:cNvPr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>
              <a:extLst>
                <a:ext uri="{FF2B5EF4-FFF2-40B4-BE49-F238E27FC236}">
                  <a16:creationId xmlns:a16="http://schemas.microsoft.com/office/drawing/2014/main" id="{243565DB-F734-DBBA-C156-795818B6A457}"/>
                </a:ext>
              </a:extLst>
            </p:cNvPr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>
              <a:extLst>
                <a:ext uri="{FF2B5EF4-FFF2-40B4-BE49-F238E27FC236}">
                  <a16:creationId xmlns:a16="http://schemas.microsoft.com/office/drawing/2014/main" id="{514410B3-0F0E-3A04-F3C4-4FF3A0C4BCCB}"/>
                </a:ext>
              </a:extLst>
            </p:cNvPr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>
              <a:extLst>
                <a:ext uri="{FF2B5EF4-FFF2-40B4-BE49-F238E27FC236}">
                  <a16:creationId xmlns:a16="http://schemas.microsoft.com/office/drawing/2014/main" id="{CC28E8B1-E114-2FD3-C30F-AE4B5E64354D}"/>
                </a:ext>
              </a:extLst>
            </p:cNvPr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>
              <a:extLst>
                <a:ext uri="{FF2B5EF4-FFF2-40B4-BE49-F238E27FC236}">
                  <a16:creationId xmlns:a16="http://schemas.microsoft.com/office/drawing/2014/main" id="{848B351E-261E-0D81-6D51-93820E60E018}"/>
                </a:ext>
              </a:extLst>
            </p:cNvPr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>
              <a:extLst>
                <a:ext uri="{FF2B5EF4-FFF2-40B4-BE49-F238E27FC236}">
                  <a16:creationId xmlns:a16="http://schemas.microsoft.com/office/drawing/2014/main" id="{EC4A35A0-0C7B-FF23-9E03-272CA0BB9042}"/>
                </a:ext>
              </a:extLst>
            </p:cNvPr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>
              <a:extLst>
                <a:ext uri="{FF2B5EF4-FFF2-40B4-BE49-F238E27FC236}">
                  <a16:creationId xmlns:a16="http://schemas.microsoft.com/office/drawing/2014/main" id="{DCDC0980-DB6D-E9CF-31F3-647461AFFA02}"/>
                </a:ext>
              </a:extLst>
            </p:cNvPr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>
              <a:extLst>
                <a:ext uri="{FF2B5EF4-FFF2-40B4-BE49-F238E27FC236}">
                  <a16:creationId xmlns:a16="http://schemas.microsoft.com/office/drawing/2014/main" id="{FCC1CD03-90D1-2C75-A598-DE0FAA72E0CB}"/>
                </a:ext>
              </a:extLst>
            </p:cNvPr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>
              <a:extLst>
                <a:ext uri="{FF2B5EF4-FFF2-40B4-BE49-F238E27FC236}">
                  <a16:creationId xmlns:a16="http://schemas.microsoft.com/office/drawing/2014/main" id="{93293AB2-FE2F-D133-FFC4-F76085BAEFB5}"/>
                </a:ext>
              </a:extLst>
            </p:cNvPr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>
              <a:extLst>
                <a:ext uri="{FF2B5EF4-FFF2-40B4-BE49-F238E27FC236}">
                  <a16:creationId xmlns:a16="http://schemas.microsoft.com/office/drawing/2014/main" id="{D81B5B61-F35C-E12C-2832-3C9332584981}"/>
                </a:ext>
              </a:extLst>
            </p:cNvPr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>
              <a:extLst>
                <a:ext uri="{FF2B5EF4-FFF2-40B4-BE49-F238E27FC236}">
                  <a16:creationId xmlns:a16="http://schemas.microsoft.com/office/drawing/2014/main" id="{025DD875-FF02-5F22-0FCE-91165DA7E9C8}"/>
                </a:ext>
              </a:extLst>
            </p:cNvPr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>
              <a:extLst>
                <a:ext uri="{FF2B5EF4-FFF2-40B4-BE49-F238E27FC236}">
                  <a16:creationId xmlns:a16="http://schemas.microsoft.com/office/drawing/2014/main" id="{F9EE0F73-FCC7-A629-CFBE-6F8F0060855F}"/>
                </a:ext>
              </a:extLst>
            </p:cNvPr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>
              <a:extLst>
                <a:ext uri="{FF2B5EF4-FFF2-40B4-BE49-F238E27FC236}">
                  <a16:creationId xmlns:a16="http://schemas.microsoft.com/office/drawing/2014/main" id="{4D0A05B6-3816-301F-6B5E-B9DCA21B9F30}"/>
                </a:ext>
              </a:extLst>
            </p:cNvPr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>
              <a:extLst>
                <a:ext uri="{FF2B5EF4-FFF2-40B4-BE49-F238E27FC236}">
                  <a16:creationId xmlns:a16="http://schemas.microsoft.com/office/drawing/2014/main" id="{F332A088-1400-A3ED-9B58-98ECE6F75A75}"/>
                </a:ext>
              </a:extLst>
            </p:cNvPr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>
              <a:extLst>
                <a:ext uri="{FF2B5EF4-FFF2-40B4-BE49-F238E27FC236}">
                  <a16:creationId xmlns:a16="http://schemas.microsoft.com/office/drawing/2014/main" id="{00F3B865-6454-C79C-A198-4F55521D17F0}"/>
                </a:ext>
              </a:extLst>
            </p:cNvPr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>
              <a:extLst>
                <a:ext uri="{FF2B5EF4-FFF2-40B4-BE49-F238E27FC236}">
                  <a16:creationId xmlns:a16="http://schemas.microsoft.com/office/drawing/2014/main" id="{2A57085E-F14F-DDEB-0B51-C759CE0CAF82}"/>
                </a:ext>
              </a:extLst>
            </p:cNvPr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>
              <a:extLst>
                <a:ext uri="{FF2B5EF4-FFF2-40B4-BE49-F238E27FC236}">
                  <a16:creationId xmlns:a16="http://schemas.microsoft.com/office/drawing/2014/main" id="{6910E786-A1DA-158C-4582-D2DA2EC36831}"/>
                </a:ext>
              </a:extLst>
            </p:cNvPr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>
              <a:extLst>
                <a:ext uri="{FF2B5EF4-FFF2-40B4-BE49-F238E27FC236}">
                  <a16:creationId xmlns:a16="http://schemas.microsoft.com/office/drawing/2014/main" id="{E483877C-DA83-3B28-23DD-ECD72CF496B1}"/>
                </a:ext>
              </a:extLst>
            </p:cNvPr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>
              <a:extLst>
                <a:ext uri="{FF2B5EF4-FFF2-40B4-BE49-F238E27FC236}">
                  <a16:creationId xmlns:a16="http://schemas.microsoft.com/office/drawing/2014/main" id="{86AADD12-B67E-A63E-E79A-DF387513EFA6}"/>
                </a:ext>
              </a:extLst>
            </p:cNvPr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>
              <a:extLst>
                <a:ext uri="{FF2B5EF4-FFF2-40B4-BE49-F238E27FC236}">
                  <a16:creationId xmlns:a16="http://schemas.microsoft.com/office/drawing/2014/main" id="{675AAE0E-A70A-13A6-9200-371C2379997C}"/>
                </a:ext>
              </a:extLst>
            </p:cNvPr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>
              <a:extLst>
                <a:ext uri="{FF2B5EF4-FFF2-40B4-BE49-F238E27FC236}">
                  <a16:creationId xmlns:a16="http://schemas.microsoft.com/office/drawing/2014/main" id="{2463E15B-7C9D-649E-48AF-3EA001DD3E9C}"/>
                </a:ext>
              </a:extLst>
            </p:cNvPr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>
              <a:extLst>
                <a:ext uri="{FF2B5EF4-FFF2-40B4-BE49-F238E27FC236}">
                  <a16:creationId xmlns:a16="http://schemas.microsoft.com/office/drawing/2014/main" id="{DC598D4C-53A3-A961-486E-C62FF4AA67F1}"/>
                </a:ext>
              </a:extLst>
            </p:cNvPr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>
              <a:extLst>
                <a:ext uri="{FF2B5EF4-FFF2-40B4-BE49-F238E27FC236}">
                  <a16:creationId xmlns:a16="http://schemas.microsoft.com/office/drawing/2014/main" id="{7F21BB46-6078-6606-7812-9423EBFEAAD0}"/>
                </a:ext>
              </a:extLst>
            </p:cNvPr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>
              <a:extLst>
                <a:ext uri="{FF2B5EF4-FFF2-40B4-BE49-F238E27FC236}">
                  <a16:creationId xmlns:a16="http://schemas.microsoft.com/office/drawing/2014/main" id="{6EE0FD69-FE96-E420-3FAB-E892F32B49AB}"/>
                </a:ext>
              </a:extLst>
            </p:cNvPr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>
              <a:extLst>
                <a:ext uri="{FF2B5EF4-FFF2-40B4-BE49-F238E27FC236}">
                  <a16:creationId xmlns:a16="http://schemas.microsoft.com/office/drawing/2014/main" id="{49634EED-CB47-0B20-2A79-25F08BE75DDF}"/>
                </a:ext>
              </a:extLst>
            </p:cNvPr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>
              <a:extLst>
                <a:ext uri="{FF2B5EF4-FFF2-40B4-BE49-F238E27FC236}">
                  <a16:creationId xmlns:a16="http://schemas.microsoft.com/office/drawing/2014/main" id="{3E857225-4B59-EF19-3A03-8F74D21AFC86}"/>
                </a:ext>
              </a:extLst>
            </p:cNvPr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>
              <a:extLst>
                <a:ext uri="{FF2B5EF4-FFF2-40B4-BE49-F238E27FC236}">
                  <a16:creationId xmlns:a16="http://schemas.microsoft.com/office/drawing/2014/main" id="{97497B46-85BC-3FBD-EC28-706A1B68056E}"/>
                </a:ext>
              </a:extLst>
            </p:cNvPr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>
              <a:extLst>
                <a:ext uri="{FF2B5EF4-FFF2-40B4-BE49-F238E27FC236}">
                  <a16:creationId xmlns:a16="http://schemas.microsoft.com/office/drawing/2014/main" id="{F47E79DD-AD3A-36E7-3370-123C4FE35485}"/>
                </a:ext>
              </a:extLst>
            </p:cNvPr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>
              <a:extLst>
                <a:ext uri="{FF2B5EF4-FFF2-40B4-BE49-F238E27FC236}">
                  <a16:creationId xmlns:a16="http://schemas.microsoft.com/office/drawing/2014/main" id="{3F056C91-7076-E965-1DC4-1F6F8B284971}"/>
                </a:ext>
              </a:extLst>
            </p:cNvPr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>
              <a:extLst>
                <a:ext uri="{FF2B5EF4-FFF2-40B4-BE49-F238E27FC236}">
                  <a16:creationId xmlns:a16="http://schemas.microsoft.com/office/drawing/2014/main" id="{50DA1434-BED4-4B1D-A64B-AFBA2DEA5B9A}"/>
                </a:ext>
              </a:extLst>
            </p:cNvPr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>
              <a:extLst>
                <a:ext uri="{FF2B5EF4-FFF2-40B4-BE49-F238E27FC236}">
                  <a16:creationId xmlns:a16="http://schemas.microsoft.com/office/drawing/2014/main" id="{E9BE7671-8671-AE37-2468-DCE4CCC61141}"/>
                </a:ext>
              </a:extLst>
            </p:cNvPr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>
              <a:extLst>
                <a:ext uri="{FF2B5EF4-FFF2-40B4-BE49-F238E27FC236}">
                  <a16:creationId xmlns:a16="http://schemas.microsoft.com/office/drawing/2014/main" id="{188A32E7-8680-ED80-4CAE-ABB41120C917}"/>
                </a:ext>
              </a:extLst>
            </p:cNvPr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>
              <a:extLst>
                <a:ext uri="{FF2B5EF4-FFF2-40B4-BE49-F238E27FC236}">
                  <a16:creationId xmlns:a16="http://schemas.microsoft.com/office/drawing/2014/main" id="{039E8A6E-29C3-F40E-AAA5-4EA1EC71F4A7}"/>
                </a:ext>
              </a:extLst>
            </p:cNvPr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>
              <a:extLst>
                <a:ext uri="{FF2B5EF4-FFF2-40B4-BE49-F238E27FC236}">
                  <a16:creationId xmlns:a16="http://schemas.microsoft.com/office/drawing/2014/main" id="{1BE369FA-6FAF-9F5B-6DF9-7BE6A290A214}"/>
                </a:ext>
              </a:extLst>
            </p:cNvPr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>
              <a:extLst>
                <a:ext uri="{FF2B5EF4-FFF2-40B4-BE49-F238E27FC236}">
                  <a16:creationId xmlns:a16="http://schemas.microsoft.com/office/drawing/2014/main" id="{A16F844E-DFF5-A30B-0BFD-44E2546CA0BC}"/>
                </a:ext>
              </a:extLst>
            </p:cNvPr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>
              <a:extLst>
                <a:ext uri="{FF2B5EF4-FFF2-40B4-BE49-F238E27FC236}">
                  <a16:creationId xmlns:a16="http://schemas.microsoft.com/office/drawing/2014/main" id="{4AC7DC14-89BF-4ADA-D1D9-366B5D8DE7C9}"/>
                </a:ext>
              </a:extLst>
            </p:cNvPr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>
              <a:extLst>
                <a:ext uri="{FF2B5EF4-FFF2-40B4-BE49-F238E27FC236}">
                  <a16:creationId xmlns:a16="http://schemas.microsoft.com/office/drawing/2014/main" id="{BF3EA626-1EFF-2900-7989-3BA21C861434}"/>
                </a:ext>
              </a:extLst>
            </p:cNvPr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>
              <a:extLst>
                <a:ext uri="{FF2B5EF4-FFF2-40B4-BE49-F238E27FC236}">
                  <a16:creationId xmlns:a16="http://schemas.microsoft.com/office/drawing/2014/main" id="{D50FA3A9-800E-2C96-0AD1-70A4666E3F4E}"/>
                </a:ext>
              </a:extLst>
            </p:cNvPr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>
              <a:extLst>
                <a:ext uri="{FF2B5EF4-FFF2-40B4-BE49-F238E27FC236}">
                  <a16:creationId xmlns:a16="http://schemas.microsoft.com/office/drawing/2014/main" id="{39E33B60-AA0A-66B0-9347-D863C7B1111B}"/>
                </a:ext>
              </a:extLst>
            </p:cNvPr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>
              <a:extLst>
                <a:ext uri="{FF2B5EF4-FFF2-40B4-BE49-F238E27FC236}">
                  <a16:creationId xmlns:a16="http://schemas.microsoft.com/office/drawing/2014/main" id="{985EAE07-3068-268D-C4DA-C936650BCCB6}"/>
                </a:ext>
              </a:extLst>
            </p:cNvPr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>
              <a:extLst>
                <a:ext uri="{FF2B5EF4-FFF2-40B4-BE49-F238E27FC236}">
                  <a16:creationId xmlns:a16="http://schemas.microsoft.com/office/drawing/2014/main" id="{CC39C60B-A65B-2567-FC3F-560FEADF0241}"/>
                </a:ext>
              </a:extLst>
            </p:cNvPr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>
              <a:extLst>
                <a:ext uri="{FF2B5EF4-FFF2-40B4-BE49-F238E27FC236}">
                  <a16:creationId xmlns:a16="http://schemas.microsoft.com/office/drawing/2014/main" id="{DC0F0450-9C52-083C-640C-356E1BEC6E9E}"/>
                </a:ext>
              </a:extLst>
            </p:cNvPr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>
              <a:extLst>
                <a:ext uri="{FF2B5EF4-FFF2-40B4-BE49-F238E27FC236}">
                  <a16:creationId xmlns:a16="http://schemas.microsoft.com/office/drawing/2014/main" id="{35F59EE7-C18F-E95B-CEAA-15E7CD3DB818}"/>
                </a:ext>
              </a:extLst>
            </p:cNvPr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>
              <a:extLst>
                <a:ext uri="{FF2B5EF4-FFF2-40B4-BE49-F238E27FC236}">
                  <a16:creationId xmlns:a16="http://schemas.microsoft.com/office/drawing/2014/main" id="{A21B0473-41ED-FDDF-2C45-8376A1D7F8FC}"/>
                </a:ext>
              </a:extLst>
            </p:cNvPr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>
              <a:extLst>
                <a:ext uri="{FF2B5EF4-FFF2-40B4-BE49-F238E27FC236}">
                  <a16:creationId xmlns:a16="http://schemas.microsoft.com/office/drawing/2014/main" id="{10D9DA45-1614-7122-4E7D-0F123749BD65}"/>
                </a:ext>
              </a:extLst>
            </p:cNvPr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>
              <a:extLst>
                <a:ext uri="{FF2B5EF4-FFF2-40B4-BE49-F238E27FC236}">
                  <a16:creationId xmlns:a16="http://schemas.microsoft.com/office/drawing/2014/main" id="{4FC6F7FA-6BAA-67FB-8EB7-5F0F24A41188}"/>
                </a:ext>
              </a:extLst>
            </p:cNvPr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>
              <a:extLst>
                <a:ext uri="{FF2B5EF4-FFF2-40B4-BE49-F238E27FC236}">
                  <a16:creationId xmlns:a16="http://schemas.microsoft.com/office/drawing/2014/main" id="{66BF4D45-B938-D0F5-0E85-343585C7A568}"/>
                </a:ext>
              </a:extLst>
            </p:cNvPr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>
              <a:extLst>
                <a:ext uri="{FF2B5EF4-FFF2-40B4-BE49-F238E27FC236}">
                  <a16:creationId xmlns:a16="http://schemas.microsoft.com/office/drawing/2014/main" id="{83D44D25-3DFB-7868-3D5C-AAFDBF8E07CD}"/>
                </a:ext>
              </a:extLst>
            </p:cNvPr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>
              <a:extLst>
                <a:ext uri="{FF2B5EF4-FFF2-40B4-BE49-F238E27FC236}">
                  <a16:creationId xmlns:a16="http://schemas.microsoft.com/office/drawing/2014/main" id="{8B81C0AC-AAAE-0069-B8C6-56977C59BFF9}"/>
                </a:ext>
              </a:extLst>
            </p:cNvPr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>
              <a:extLst>
                <a:ext uri="{FF2B5EF4-FFF2-40B4-BE49-F238E27FC236}">
                  <a16:creationId xmlns:a16="http://schemas.microsoft.com/office/drawing/2014/main" id="{33ED0DE7-F382-6612-9D43-5DB81A2A7C52}"/>
                </a:ext>
              </a:extLst>
            </p:cNvPr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>
              <a:extLst>
                <a:ext uri="{FF2B5EF4-FFF2-40B4-BE49-F238E27FC236}">
                  <a16:creationId xmlns:a16="http://schemas.microsoft.com/office/drawing/2014/main" id="{F53C78D4-5B17-BDC3-C2DE-62CE8FA986B5}"/>
                </a:ext>
              </a:extLst>
            </p:cNvPr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>
              <a:extLst>
                <a:ext uri="{FF2B5EF4-FFF2-40B4-BE49-F238E27FC236}">
                  <a16:creationId xmlns:a16="http://schemas.microsoft.com/office/drawing/2014/main" id="{3F02B6C2-AB42-6885-275A-F507DD92D49A}"/>
                </a:ext>
              </a:extLst>
            </p:cNvPr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>
              <a:extLst>
                <a:ext uri="{FF2B5EF4-FFF2-40B4-BE49-F238E27FC236}">
                  <a16:creationId xmlns:a16="http://schemas.microsoft.com/office/drawing/2014/main" id="{5EB08152-95DA-B278-6953-081325139BCE}"/>
                </a:ext>
              </a:extLst>
            </p:cNvPr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>
              <a:extLst>
                <a:ext uri="{FF2B5EF4-FFF2-40B4-BE49-F238E27FC236}">
                  <a16:creationId xmlns:a16="http://schemas.microsoft.com/office/drawing/2014/main" id="{DB91FA8E-7276-DB3F-AF0E-B7DA2171037E}"/>
                </a:ext>
              </a:extLst>
            </p:cNvPr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>
              <a:extLst>
                <a:ext uri="{FF2B5EF4-FFF2-40B4-BE49-F238E27FC236}">
                  <a16:creationId xmlns:a16="http://schemas.microsoft.com/office/drawing/2014/main" id="{A777D4D5-7C7A-1F0F-03D9-648658AE64A5}"/>
                </a:ext>
              </a:extLst>
            </p:cNvPr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>
              <a:extLst>
                <a:ext uri="{FF2B5EF4-FFF2-40B4-BE49-F238E27FC236}">
                  <a16:creationId xmlns:a16="http://schemas.microsoft.com/office/drawing/2014/main" id="{EB3CAB43-44E8-C1B8-085C-CAAE52429771}"/>
                </a:ext>
              </a:extLst>
            </p:cNvPr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>
              <a:extLst>
                <a:ext uri="{FF2B5EF4-FFF2-40B4-BE49-F238E27FC236}">
                  <a16:creationId xmlns:a16="http://schemas.microsoft.com/office/drawing/2014/main" id="{B695C53A-6C66-9867-5596-7270FC31B62E}"/>
                </a:ext>
              </a:extLst>
            </p:cNvPr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>
              <a:extLst>
                <a:ext uri="{FF2B5EF4-FFF2-40B4-BE49-F238E27FC236}">
                  <a16:creationId xmlns:a16="http://schemas.microsoft.com/office/drawing/2014/main" id="{9C66F58A-26AE-3D46-6FB7-DEAE3D1EAB51}"/>
                </a:ext>
              </a:extLst>
            </p:cNvPr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>
              <a:extLst>
                <a:ext uri="{FF2B5EF4-FFF2-40B4-BE49-F238E27FC236}">
                  <a16:creationId xmlns:a16="http://schemas.microsoft.com/office/drawing/2014/main" id="{649C7332-B504-25FD-000A-0D7CC1CBD4FC}"/>
                </a:ext>
              </a:extLst>
            </p:cNvPr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>
              <a:extLst>
                <a:ext uri="{FF2B5EF4-FFF2-40B4-BE49-F238E27FC236}">
                  <a16:creationId xmlns:a16="http://schemas.microsoft.com/office/drawing/2014/main" id="{16447392-2B44-C33E-FDCA-13097061880E}"/>
                </a:ext>
              </a:extLst>
            </p:cNvPr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>
              <a:extLst>
                <a:ext uri="{FF2B5EF4-FFF2-40B4-BE49-F238E27FC236}">
                  <a16:creationId xmlns:a16="http://schemas.microsoft.com/office/drawing/2014/main" id="{EDA7C2A8-4059-1147-B8BD-0278F94EE2E4}"/>
                </a:ext>
              </a:extLst>
            </p:cNvPr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>
              <a:extLst>
                <a:ext uri="{FF2B5EF4-FFF2-40B4-BE49-F238E27FC236}">
                  <a16:creationId xmlns:a16="http://schemas.microsoft.com/office/drawing/2014/main" id="{B7E7C436-B820-5031-956A-F57246EEC85E}"/>
                </a:ext>
              </a:extLst>
            </p:cNvPr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>
              <a:extLst>
                <a:ext uri="{FF2B5EF4-FFF2-40B4-BE49-F238E27FC236}">
                  <a16:creationId xmlns:a16="http://schemas.microsoft.com/office/drawing/2014/main" id="{92C6DE8A-70FE-8B31-FAE5-70E24E1B0F18}"/>
                </a:ext>
              </a:extLst>
            </p:cNvPr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>
              <a:extLst>
                <a:ext uri="{FF2B5EF4-FFF2-40B4-BE49-F238E27FC236}">
                  <a16:creationId xmlns:a16="http://schemas.microsoft.com/office/drawing/2014/main" id="{03C521D7-03FB-05C3-0024-41147F123935}"/>
                </a:ext>
              </a:extLst>
            </p:cNvPr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>
              <a:extLst>
                <a:ext uri="{FF2B5EF4-FFF2-40B4-BE49-F238E27FC236}">
                  <a16:creationId xmlns:a16="http://schemas.microsoft.com/office/drawing/2014/main" id="{C8C5B453-6F82-7F89-A66A-3FD7C7E3B17E}"/>
                </a:ext>
              </a:extLst>
            </p:cNvPr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>
              <a:extLst>
                <a:ext uri="{FF2B5EF4-FFF2-40B4-BE49-F238E27FC236}">
                  <a16:creationId xmlns:a16="http://schemas.microsoft.com/office/drawing/2014/main" id="{2F9E14EA-21E2-E38C-3E72-0135C5A2CD2D}"/>
                </a:ext>
              </a:extLst>
            </p:cNvPr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>
              <a:extLst>
                <a:ext uri="{FF2B5EF4-FFF2-40B4-BE49-F238E27FC236}">
                  <a16:creationId xmlns:a16="http://schemas.microsoft.com/office/drawing/2014/main" id="{73EC79D2-399F-70A9-53C8-A90AFA759147}"/>
                </a:ext>
              </a:extLst>
            </p:cNvPr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>
              <a:extLst>
                <a:ext uri="{FF2B5EF4-FFF2-40B4-BE49-F238E27FC236}">
                  <a16:creationId xmlns:a16="http://schemas.microsoft.com/office/drawing/2014/main" id="{31B1ED74-127A-03BF-527B-B85376A79D7A}"/>
                </a:ext>
              </a:extLst>
            </p:cNvPr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>
              <a:extLst>
                <a:ext uri="{FF2B5EF4-FFF2-40B4-BE49-F238E27FC236}">
                  <a16:creationId xmlns:a16="http://schemas.microsoft.com/office/drawing/2014/main" id="{21CCE03B-19BC-BDF3-9280-AA2000E108BB}"/>
                </a:ext>
              </a:extLst>
            </p:cNvPr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>
              <a:extLst>
                <a:ext uri="{FF2B5EF4-FFF2-40B4-BE49-F238E27FC236}">
                  <a16:creationId xmlns:a16="http://schemas.microsoft.com/office/drawing/2014/main" id="{07AA2686-F36F-CCCA-9B86-F8AA7D2A2C5E}"/>
                </a:ext>
              </a:extLst>
            </p:cNvPr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>
              <a:extLst>
                <a:ext uri="{FF2B5EF4-FFF2-40B4-BE49-F238E27FC236}">
                  <a16:creationId xmlns:a16="http://schemas.microsoft.com/office/drawing/2014/main" id="{37899DF0-D07C-5905-6851-93D099C58E53}"/>
                </a:ext>
              </a:extLst>
            </p:cNvPr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>
              <a:extLst>
                <a:ext uri="{FF2B5EF4-FFF2-40B4-BE49-F238E27FC236}">
                  <a16:creationId xmlns:a16="http://schemas.microsoft.com/office/drawing/2014/main" id="{DAD43719-64DD-F408-903E-4DABB05518F7}"/>
                </a:ext>
              </a:extLst>
            </p:cNvPr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>
              <a:extLst>
                <a:ext uri="{FF2B5EF4-FFF2-40B4-BE49-F238E27FC236}">
                  <a16:creationId xmlns:a16="http://schemas.microsoft.com/office/drawing/2014/main" id="{2415AB04-F424-461F-205A-689FBFC1587B}"/>
                </a:ext>
              </a:extLst>
            </p:cNvPr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>
              <a:extLst>
                <a:ext uri="{FF2B5EF4-FFF2-40B4-BE49-F238E27FC236}">
                  <a16:creationId xmlns:a16="http://schemas.microsoft.com/office/drawing/2014/main" id="{BCF02BD2-BB51-854D-8649-84FA51FB19F4}"/>
                </a:ext>
              </a:extLst>
            </p:cNvPr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>
              <a:extLst>
                <a:ext uri="{FF2B5EF4-FFF2-40B4-BE49-F238E27FC236}">
                  <a16:creationId xmlns:a16="http://schemas.microsoft.com/office/drawing/2014/main" id="{A2039AD2-ADEB-AF4B-5A33-FCEADCB0F044}"/>
                </a:ext>
              </a:extLst>
            </p:cNvPr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>
              <a:extLst>
                <a:ext uri="{FF2B5EF4-FFF2-40B4-BE49-F238E27FC236}">
                  <a16:creationId xmlns:a16="http://schemas.microsoft.com/office/drawing/2014/main" id="{FA6C1C09-0300-8B60-5A24-1825E7BCBAD6}"/>
                </a:ext>
              </a:extLst>
            </p:cNvPr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>
              <a:extLst>
                <a:ext uri="{FF2B5EF4-FFF2-40B4-BE49-F238E27FC236}">
                  <a16:creationId xmlns:a16="http://schemas.microsoft.com/office/drawing/2014/main" id="{B18205BE-99AB-054B-6775-39F33E8085A0}"/>
                </a:ext>
              </a:extLst>
            </p:cNvPr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>
              <a:extLst>
                <a:ext uri="{FF2B5EF4-FFF2-40B4-BE49-F238E27FC236}">
                  <a16:creationId xmlns:a16="http://schemas.microsoft.com/office/drawing/2014/main" id="{0D31BAED-9EA8-D08E-A6A8-D4CF115C8763}"/>
                </a:ext>
              </a:extLst>
            </p:cNvPr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>
              <a:extLst>
                <a:ext uri="{FF2B5EF4-FFF2-40B4-BE49-F238E27FC236}">
                  <a16:creationId xmlns:a16="http://schemas.microsoft.com/office/drawing/2014/main" id="{C29855B3-57C4-8D08-539B-5926234DBBCD}"/>
                </a:ext>
              </a:extLst>
            </p:cNvPr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>
              <a:extLst>
                <a:ext uri="{FF2B5EF4-FFF2-40B4-BE49-F238E27FC236}">
                  <a16:creationId xmlns:a16="http://schemas.microsoft.com/office/drawing/2014/main" id="{7B8F3636-BEEF-BBFF-36B9-7D45CAB7BC5D}"/>
                </a:ext>
              </a:extLst>
            </p:cNvPr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>
              <a:extLst>
                <a:ext uri="{FF2B5EF4-FFF2-40B4-BE49-F238E27FC236}">
                  <a16:creationId xmlns:a16="http://schemas.microsoft.com/office/drawing/2014/main" id="{D86B2F48-1CEE-155D-6809-89B43E576552}"/>
                </a:ext>
              </a:extLst>
            </p:cNvPr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>
              <a:extLst>
                <a:ext uri="{FF2B5EF4-FFF2-40B4-BE49-F238E27FC236}">
                  <a16:creationId xmlns:a16="http://schemas.microsoft.com/office/drawing/2014/main" id="{CE4FC432-7CBB-B0D2-7FD3-FBD510AC4152}"/>
                </a:ext>
              </a:extLst>
            </p:cNvPr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>
              <a:extLst>
                <a:ext uri="{FF2B5EF4-FFF2-40B4-BE49-F238E27FC236}">
                  <a16:creationId xmlns:a16="http://schemas.microsoft.com/office/drawing/2014/main" id="{C3DAA763-046C-C2C1-079D-CC04FF0D1881}"/>
                </a:ext>
              </a:extLst>
            </p:cNvPr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>
              <a:extLst>
                <a:ext uri="{FF2B5EF4-FFF2-40B4-BE49-F238E27FC236}">
                  <a16:creationId xmlns:a16="http://schemas.microsoft.com/office/drawing/2014/main" id="{6B20FDD8-7752-FA79-6C67-91DC027451CC}"/>
                </a:ext>
              </a:extLst>
            </p:cNvPr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>
              <a:extLst>
                <a:ext uri="{FF2B5EF4-FFF2-40B4-BE49-F238E27FC236}">
                  <a16:creationId xmlns:a16="http://schemas.microsoft.com/office/drawing/2014/main" id="{584C22E5-C920-FB61-90A7-353100525A90}"/>
                </a:ext>
              </a:extLst>
            </p:cNvPr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>
              <a:extLst>
                <a:ext uri="{FF2B5EF4-FFF2-40B4-BE49-F238E27FC236}">
                  <a16:creationId xmlns:a16="http://schemas.microsoft.com/office/drawing/2014/main" id="{52CE365A-9FD5-41CC-E2B9-CB62FDCD9836}"/>
                </a:ext>
              </a:extLst>
            </p:cNvPr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>
              <a:extLst>
                <a:ext uri="{FF2B5EF4-FFF2-40B4-BE49-F238E27FC236}">
                  <a16:creationId xmlns:a16="http://schemas.microsoft.com/office/drawing/2014/main" id="{0D902418-2D16-5828-2304-FCEE0EA61381}"/>
                </a:ext>
              </a:extLst>
            </p:cNvPr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>
              <a:extLst>
                <a:ext uri="{FF2B5EF4-FFF2-40B4-BE49-F238E27FC236}">
                  <a16:creationId xmlns:a16="http://schemas.microsoft.com/office/drawing/2014/main" id="{E008765A-B6F3-BB8B-ECFD-7241CD92DD1B}"/>
                </a:ext>
              </a:extLst>
            </p:cNvPr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>
              <a:extLst>
                <a:ext uri="{FF2B5EF4-FFF2-40B4-BE49-F238E27FC236}">
                  <a16:creationId xmlns:a16="http://schemas.microsoft.com/office/drawing/2014/main" id="{14251302-7796-35C1-4CBA-14F24FBECFB8}"/>
                </a:ext>
              </a:extLst>
            </p:cNvPr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>
              <a:extLst>
                <a:ext uri="{FF2B5EF4-FFF2-40B4-BE49-F238E27FC236}">
                  <a16:creationId xmlns:a16="http://schemas.microsoft.com/office/drawing/2014/main" id="{7A48775F-0711-3983-F243-8E917FCD6932}"/>
                </a:ext>
              </a:extLst>
            </p:cNvPr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>
              <a:extLst>
                <a:ext uri="{FF2B5EF4-FFF2-40B4-BE49-F238E27FC236}">
                  <a16:creationId xmlns:a16="http://schemas.microsoft.com/office/drawing/2014/main" id="{D28DCACA-D431-2DBC-C7AD-DEC3045224EA}"/>
                </a:ext>
              </a:extLst>
            </p:cNvPr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0405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0207" y="1324535"/>
            <a:ext cx="2193235" cy="3372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59950" y="2286000"/>
            <a:ext cx="4970950" cy="1164768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94740ADD-95D4-8512-1F02-C121EA474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37844-3037-460E-3805-AE19F4D28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EB378EC5-386E-B9A9-FE91-E116F9D78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3C84D-872F-B686-CEC8-ADA00921DBFF}"/>
              </a:ext>
            </a:extLst>
          </p:cNvPr>
          <p:cNvSpPr txBox="1"/>
          <p:nvPr/>
        </p:nvSpPr>
        <p:spPr>
          <a:xfrm>
            <a:off x="864958" y="2259877"/>
            <a:ext cx="80437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</a:t>
            </a:r>
            <a:r>
              <a:rPr lang="en-US" altLang="ko-KR" sz="1600" b="1" dirty="0" err="1">
                <a:latin typeface="Sora" panose="020B0600000101010101" charset="0"/>
                <a:cs typeface="Sora" panose="020B0600000101010101" charset="0"/>
              </a:rPr>
              <a:t>i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덮어쓰기 전 확인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./cp –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i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 a.txt b.txt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-f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강제 복사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./cp –f a.txt b.txt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-u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새 파일만 복사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./cp -u a.txt b.txt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-p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권한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,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소유자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,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시간 유지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./cp -p a.txt b.txt</a:t>
            </a:r>
            <a:endParaRPr lang="ko-KR" altLang="en-US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A794E-99FC-F259-1952-1D904B759FEA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6BD23-4E21-EB55-D168-EED1653B5F16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974269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6788" y="1836171"/>
            <a:ext cx="4126816" cy="1471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0451" y="1398494"/>
            <a:ext cx="2698035" cy="3300509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4A314B26-83A1-736C-B228-2452792AF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047" y="1523210"/>
            <a:ext cx="4174735" cy="2554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9773" y="1426974"/>
            <a:ext cx="3694180" cy="10969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7814" y="2571750"/>
            <a:ext cx="3706139" cy="1841114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FDD2D8CF-2C36-247A-6742-D13B5360A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4799" y="2652434"/>
            <a:ext cx="4434399" cy="17714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98082" y="1314818"/>
            <a:ext cx="4947831" cy="1176248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EB312AC6-CEDD-CCBD-DBA5-3586FFB62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-f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2618" y="1258912"/>
            <a:ext cx="1672312" cy="15543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2617" y="3027270"/>
            <a:ext cx="1658319" cy="15727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84519" y="1258913"/>
            <a:ext cx="2592500" cy="15543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84519" y="3027270"/>
            <a:ext cx="2592500" cy="1574555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8D430797-615E-0238-2BA5-C0B49C94E9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623" y="2822796"/>
            <a:ext cx="4415240" cy="1719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921" y="1353048"/>
            <a:ext cx="4150643" cy="14092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06591" y="627616"/>
            <a:ext cx="3165003" cy="3888267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97A71381-B7AF-2FDC-40AA-74070C807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mv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64958" y="2154555"/>
            <a:ext cx="8043718" cy="1310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-i		: </a:t>
            </a:r>
            <a:r>
              <a:rPr lang="ko-KR" altLang="en-US" sz="1600">
                <a:latin typeface="Sora"/>
                <a:cs typeface="Sora"/>
              </a:rPr>
              <a:t>덮어쓰기 전 확인</a:t>
            </a:r>
            <a:r>
              <a:rPr lang="en-US" altLang="ko-KR" sz="1600">
                <a:latin typeface="Sora"/>
                <a:cs typeface="Sora"/>
              </a:rPr>
              <a:t>			</a:t>
            </a:r>
            <a:r>
              <a:rPr lang="en-US" altLang="ko-KR">
                <a:latin typeface="Sora"/>
                <a:cs typeface="Sora"/>
              </a:rPr>
              <a:t>./mv</a:t>
            </a:r>
            <a:r>
              <a:rPr lang="ko-KR" altLang="en-US">
                <a:latin typeface="Sora"/>
                <a:cs typeface="Sora"/>
              </a:rPr>
              <a:t> </a:t>
            </a:r>
            <a:r>
              <a:rPr lang="en-US" altLang="ko-KR">
                <a:latin typeface="Sora"/>
                <a:cs typeface="Sora"/>
              </a:rPr>
              <a:t>–i a.txt b.txt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-s		: </a:t>
            </a:r>
            <a:r>
              <a:rPr lang="ko-KR" altLang="en-US" sz="1600">
                <a:latin typeface="Sora"/>
                <a:cs typeface="Sora"/>
              </a:rPr>
              <a:t>중복 시 이름에 숫자 추가</a:t>
            </a:r>
            <a:r>
              <a:rPr lang="en-US" altLang="ko-KR" sz="1600">
                <a:latin typeface="Sora"/>
                <a:cs typeface="Sora"/>
              </a:rPr>
              <a:t>		</a:t>
            </a:r>
            <a:r>
              <a:rPr lang="en-US" altLang="ko-KR">
                <a:latin typeface="Sora"/>
                <a:cs typeface="Sora"/>
              </a:rPr>
              <a:t>./mv -s a.txt b.txt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-n		: </a:t>
            </a:r>
            <a:r>
              <a:rPr lang="ko-KR" altLang="en-US" sz="1600">
                <a:latin typeface="Sora"/>
                <a:cs typeface="Sora"/>
              </a:rPr>
              <a:t>덮어쓰기 방지</a:t>
            </a:r>
            <a:r>
              <a:rPr lang="en-US" altLang="ko-KR" sz="1600">
                <a:latin typeface="Sora"/>
                <a:cs typeface="Sora"/>
              </a:rPr>
              <a:t>			</a:t>
            </a:r>
            <a:r>
              <a:rPr lang="en-US" altLang="ko-KR">
                <a:latin typeface="Sora"/>
                <a:cs typeface="Sora"/>
              </a:rPr>
              <a:t>./mv -n a.txt b.txt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-v		: </a:t>
            </a:r>
            <a:r>
              <a:rPr lang="ko-KR" altLang="en-US" sz="1600">
                <a:latin typeface="Sora"/>
                <a:cs typeface="Sora"/>
              </a:rPr>
              <a:t>작업 내용 출력</a:t>
            </a:r>
            <a:r>
              <a:rPr lang="en-US" altLang="ko-KR" sz="1600">
                <a:latin typeface="Sora"/>
                <a:cs typeface="Sora"/>
              </a:rPr>
              <a:t>			</a:t>
            </a:r>
            <a:r>
              <a:rPr lang="en-US" altLang="ko-KR">
                <a:latin typeface="Sora"/>
                <a:cs typeface="Sora"/>
              </a:rPr>
              <a:t>./mv -v a.txt b.txt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-f		: </a:t>
            </a:r>
            <a:r>
              <a:rPr lang="ko-KR" altLang="en-US" sz="1600">
                <a:latin typeface="Sora"/>
                <a:cs typeface="Sora"/>
              </a:rPr>
              <a:t>강제 이동</a:t>
            </a:r>
            <a:r>
              <a:rPr lang="en-US" altLang="ko-KR" sz="1600">
                <a:latin typeface="Sora"/>
                <a:cs typeface="Sora"/>
              </a:rPr>
              <a:t>			</a:t>
            </a:r>
            <a:r>
              <a:rPr lang="en-US" altLang="ko-KR">
                <a:latin typeface="Sora"/>
                <a:cs typeface="Sora"/>
              </a:rPr>
              <a:t>./mv –f  a.txt folder/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옵션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6342" y="1673032"/>
            <a:ext cx="4974558" cy="894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1560" y="2869387"/>
            <a:ext cx="4941929" cy="7095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74273" y="3838414"/>
            <a:ext cx="4921166" cy="7634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5639" y="1277470"/>
            <a:ext cx="2246623" cy="3380081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644CF7BD-EF66-E1E5-3E10-A777B1277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6783" y="3845371"/>
            <a:ext cx="6878010" cy="847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3362" y="1408161"/>
            <a:ext cx="3772426" cy="21434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5399" y="2208010"/>
            <a:ext cx="5236207" cy="1584387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AA8E4EB5-8180-E4FC-7E42-01BC5B4D5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89;p28"/>
          <p:cNvSpPr txBox="1">
            <a:spLocks noGrp="1"/>
          </p:cNvSpPr>
          <p:nvPr>
            <p:ph type="title"/>
          </p:nvPr>
        </p:nvSpPr>
        <p:spPr>
          <a:xfrm>
            <a:off x="1252819" y="1947834"/>
            <a:ext cx="3251946" cy="77593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685800" lvl="0" indent="-6858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600"/>
              <a:t>cat</a:t>
            </a:r>
            <a:br>
              <a:rPr lang="en-US" sz="3600"/>
            </a:br>
            <a:endParaRPr lang="en-US" sz="3600"/>
          </a:p>
        </p:txBody>
      </p:sp>
      <p:sp>
        <p:nvSpPr>
          <p:cNvPr id="8" name="Google Shape;1289;p28"/>
          <p:cNvSpPr txBox="1"/>
          <p:nvPr/>
        </p:nvSpPr>
        <p:spPr>
          <a:xfrm>
            <a:off x="1252819" y="4027647"/>
            <a:ext cx="2961685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cp</a:t>
            </a:r>
            <a:br>
              <a:rPr lang="en-US" sz="3600"/>
            </a:br>
            <a:endParaRPr lang="en-US" sz="3600"/>
          </a:p>
        </p:txBody>
      </p:sp>
      <p:sp>
        <p:nvSpPr>
          <p:cNvPr id="9" name="Google Shape;1289;p28"/>
          <p:cNvSpPr txBox="1"/>
          <p:nvPr/>
        </p:nvSpPr>
        <p:spPr>
          <a:xfrm>
            <a:off x="1252819" y="2987740"/>
            <a:ext cx="4341157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touch</a:t>
            </a:r>
            <a:br>
              <a:rPr lang="en-US" sz="3600"/>
            </a:br>
            <a:endParaRPr lang="en-US" sz="3600"/>
          </a:p>
        </p:txBody>
      </p:sp>
      <p:sp>
        <p:nvSpPr>
          <p:cNvPr id="10" name="Google Shape;1289;p28"/>
          <p:cNvSpPr txBox="1"/>
          <p:nvPr/>
        </p:nvSpPr>
        <p:spPr>
          <a:xfrm>
            <a:off x="1252819" y="907928"/>
            <a:ext cx="3158908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ls</a:t>
            </a:r>
            <a:br>
              <a:rPr lang="en-US" sz="3600"/>
            </a:br>
            <a:endParaRPr lang="en-US" sz="3600"/>
          </a:p>
        </p:txBody>
      </p:sp>
      <p:sp>
        <p:nvSpPr>
          <p:cNvPr id="11" name="Google Shape;1289;p28"/>
          <p:cNvSpPr txBox="1"/>
          <p:nvPr/>
        </p:nvSpPr>
        <p:spPr>
          <a:xfrm>
            <a:off x="4929498" y="907928"/>
            <a:ext cx="3158908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mv</a:t>
            </a:r>
            <a:br>
              <a:rPr lang="en-US" sz="3600"/>
            </a:br>
            <a:endParaRPr lang="en-US" sz="3600"/>
          </a:p>
        </p:txBody>
      </p:sp>
      <p:sp>
        <p:nvSpPr>
          <p:cNvPr id="12" name="Google Shape;1289;p28"/>
          <p:cNvSpPr txBox="1"/>
          <p:nvPr/>
        </p:nvSpPr>
        <p:spPr>
          <a:xfrm>
            <a:off x="4929496" y="1947834"/>
            <a:ext cx="3636280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rm</a:t>
            </a:r>
            <a:br>
              <a:rPr lang="en-US" sz="3600"/>
            </a:br>
            <a:endParaRPr lang="en-US" sz="3600"/>
          </a:p>
        </p:txBody>
      </p:sp>
      <p:sp>
        <p:nvSpPr>
          <p:cNvPr id="14" name="Google Shape;1289;p28"/>
          <p:cNvSpPr txBox="1"/>
          <p:nvPr/>
        </p:nvSpPr>
        <p:spPr>
          <a:xfrm>
            <a:off x="4929495" y="2987740"/>
            <a:ext cx="3569046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find</a:t>
            </a:r>
            <a:br>
              <a:rPr lang="en-US" sz="3600"/>
            </a:b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4567" y="3610057"/>
            <a:ext cx="3802756" cy="10492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2282" y="1332342"/>
            <a:ext cx="2724476" cy="2222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67244" y="1249261"/>
            <a:ext cx="2628618" cy="3410002"/>
          </a:xfrm>
          <a:prstGeom prst="rect">
            <a:avLst/>
          </a:prstGeom>
        </p:spPr>
      </p:pic>
      <p:sp>
        <p:nvSpPr>
          <p:cNvPr id="8" name="Google Shape;1030;p25">
            <a:extLst>
              <a:ext uri="{FF2B5EF4-FFF2-40B4-BE49-F238E27FC236}">
                <a16:creationId xmlns:a16="http://schemas.microsoft.com/office/drawing/2014/main" id="{ADC7DAD7-E48A-ACF5-45A0-4E821DA8F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099" y="3338766"/>
            <a:ext cx="7525800" cy="1124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1172" y="1897187"/>
            <a:ext cx="3724795" cy="8859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2946" y="1206019"/>
            <a:ext cx="3781953" cy="2048160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5187773D-721F-CD1D-C5F5-35A51F761D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1708" y="1593567"/>
            <a:ext cx="5740583" cy="4142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4776" y="2571750"/>
            <a:ext cx="5214448" cy="1374460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C58D0192-A77F-41D9-C8AA-1302BA4871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-v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8189" y="1807007"/>
            <a:ext cx="3879020" cy="5881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48189" y="2818518"/>
            <a:ext cx="3855629" cy="16147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40373" y="1383688"/>
            <a:ext cx="2495357" cy="14348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5853" y="2834612"/>
            <a:ext cx="2263570" cy="1732833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41C3EB4B-8C3A-1E85-6D6F-482DF2839A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-f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A504-E058-9972-8F27-B7BD20C90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C3F93573-CF4C-92DB-C837-145F4144B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FBBB-7EEF-AB94-5254-07F26354427A}"/>
              </a:ext>
            </a:extLst>
          </p:cNvPr>
          <p:cNvSpPr txBox="1"/>
          <p:nvPr/>
        </p:nvSpPr>
        <p:spPr>
          <a:xfrm>
            <a:off x="864958" y="2136766"/>
            <a:ext cx="804371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-r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디렉토리 포함 재귀 삭제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–r folder/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-f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강제 삭제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–f file.txt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-i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삭제 전 사용자 확인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–I file.txt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-v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삭제되는 항목 출력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–v file.txt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-z		: 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0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바이트 파일만 삭제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–z file.txt</a:t>
            </a:r>
            <a:endParaRPr lang="ko-KR" altLang="en-US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F90C7-1BA1-2518-C23C-EF83F6956552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952A4-E18D-9156-7D3B-CE4031ED83D4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693445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8415" y="2280884"/>
            <a:ext cx="4264428" cy="15380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807" y="1322533"/>
            <a:ext cx="2246346" cy="3279292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DB4343F3-D651-C4CA-F56C-7B8652A523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8462" y="3152789"/>
            <a:ext cx="4967076" cy="15283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408" y="1328712"/>
            <a:ext cx="4550919" cy="1750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2972" y="1106156"/>
            <a:ext cx="2753705" cy="1985127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172FF85B-60A5-2234-EEB3-FC3BE61E0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4280" y="2904262"/>
            <a:ext cx="4915439" cy="1484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4280" y="1357568"/>
            <a:ext cx="4915439" cy="1401362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8470FB30-E48D-1109-71D2-E43A6307FD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-f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9464" y="3879128"/>
            <a:ext cx="4205071" cy="7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1061" y="973175"/>
            <a:ext cx="4581878" cy="8250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98753" y="1913365"/>
            <a:ext cx="4146493" cy="1747076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1CEA1149-AB14-035A-6CDB-C76446E7C4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7075" y="2666401"/>
            <a:ext cx="6489850" cy="1935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3984" y="883996"/>
            <a:ext cx="5336031" cy="1687754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E860040C-2C8F-78A3-858C-8DCDF34B0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-v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6C9F2277-879B-7C08-BE97-914CF2449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9E564-FA6D-C537-2A2D-33F83E3A4D63}"/>
              </a:ext>
            </a:extLst>
          </p:cNvPr>
          <p:cNvSpPr txBox="1"/>
          <p:nvPr/>
        </p:nvSpPr>
        <p:spPr>
          <a:xfrm>
            <a:off x="864958" y="1290381"/>
            <a:ext cx="8043718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-a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숨김 파일 포함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-l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상세 정보 표시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-h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사람이 읽기 쉬운 크기 </a:t>
            </a:r>
            <a:r>
              <a:rPr lang="en-US" altLang="ko-KR" sz="800" dirty="0">
                <a:latin typeface="Sora" panose="020B0600000101010101" charset="0"/>
                <a:cs typeface="Sora" panose="020B0600000101010101" charset="0"/>
              </a:rPr>
              <a:t>(K,M)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lh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-t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수정 시간 기준 정렬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lt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-s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블록 단위 용량 표시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-r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역순 정렬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ltr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-R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재귀적 하위 디렉토리 표시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</a:t>
            </a:r>
            <a:r>
              <a:rPr lang="en-US" altLang="ko-KR" sz="1600" b="1" dirty="0" err="1">
                <a:latin typeface="Sora" panose="020B0600000101010101" charset="0"/>
                <a:cs typeface="Sora" panose="020B0600000101010101" charset="0"/>
              </a:rPr>
              <a:t>i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		: </a:t>
            </a:r>
            <a:r>
              <a:rPr lang="en-US" altLang="ko-KR" sz="1600" dirty="0" err="1">
                <a:latin typeface="Sora" panose="020B0600000101010101" charset="0"/>
                <a:cs typeface="Sora" panose="020B0600000101010101" charset="0"/>
              </a:rPr>
              <a:t>inode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번호 출력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i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-e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확장자 별로 묶기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-d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디렉토리 우선 정렬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-f 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[</a:t>
            </a:r>
            <a:r>
              <a:rPr lang="ko-KR" altLang="en-US" sz="600" b="1" dirty="0">
                <a:latin typeface="Sora" panose="020B0600000101010101" charset="0"/>
                <a:cs typeface="Sora" panose="020B0600000101010101" charset="0"/>
              </a:rPr>
              <a:t>확장자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]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특정 확장자만 표시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–f 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FE58E-B596-BC49-9F11-9EB064E1F14C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8DA89-1AD6-D21E-FF19-03BB56DD3320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713831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0139" y="1569422"/>
            <a:ext cx="3926531" cy="1442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193" y="2921820"/>
            <a:ext cx="3981529" cy="1181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9189" y="1569422"/>
            <a:ext cx="3979533" cy="1313325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28C6E75D-0FAD-5B9E-CEF0-4728216BE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-z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find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864958" y="1659255"/>
            <a:ext cx="8043718" cy="22821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-n </a:t>
            </a:r>
            <a:r>
              <a:rPr lang="en-US" altLang="ko-KR" sz="600" b="1">
                <a:latin typeface="Sora"/>
                <a:cs typeface="Sora"/>
              </a:rPr>
              <a:t>[</a:t>
            </a:r>
            <a:r>
              <a:rPr lang="ko-KR" altLang="en-US" sz="600" b="1">
                <a:latin typeface="Sora"/>
                <a:cs typeface="Sora"/>
              </a:rPr>
              <a:t>이름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/>
              <a:t>정확한 파일명으로 검색 </a:t>
            </a:r>
            <a:r>
              <a:rPr lang="en-US" altLang="ko-KR" sz="800"/>
              <a:t>(</a:t>
            </a:r>
            <a:r>
              <a:rPr lang="ko-KR" altLang="en-US" sz="800"/>
              <a:t>대소문자 구분</a:t>
            </a:r>
            <a:r>
              <a:rPr lang="en-US" altLang="ko-KR" sz="800"/>
              <a:t>)	</a:t>
            </a:r>
            <a:r>
              <a:rPr lang="en-US" altLang="ko-KR" sz="1600">
                <a:latin typeface="Sora"/>
                <a:cs typeface="Sora"/>
              </a:rPr>
              <a:t>./find –n hello.txt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-i </a:t>
            </a:r>
            <a:r>
              <a:rPr lang="en-US" altLang="ko-KR" sz="600" b="1">
                <a:latin typeface="Sora"/>
                <a:cs typeface="Sora"/>
              </a:rPr>
              <a:t>[</a:t>
            </a:r>
            <a:r>
              <a:rPr lang="ko-KR" altLang="en-US" sz="600" b="1">
                <a:latin typeface="Sora"/>
                <a:cs typeface="Sora"/>
              </a:rPr>
              <a:t>이름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>
                <a:latin typeface="Sora"/>
                <a:cs typeface="Sora"/>
              </a:rPr>
              <a:t>대소문자 구분 없이 파일명 검색</a:t>
            </a:r>
            <a:r>
              <a:rPr lang="en-US" altLang="ko-KR" sz="1600">
                <a:latin typeface="Sora"/>
                <a:cs typeface="Sora"/>
              </a:rPr>
              <a:t>	./find</a:t>
            </a:r>
            <a:r>
              <a:rPr lang="ko-KR" altLang="en-US" sz="1600">
                <a:latin typeface="Sora"/>
                <a:cs typeface="Sora"/>
              </a:rPr>
              <a:t> </a:t>
            </a:r>
            <a:r>
              <a:rPr lang="en-US" altLang="ko-KR" sz="1600">
                <a:latin typeface="Sora"/>
                <a:cs typeface="Sora"/>
              </a:rPr>
              <a:t> -i hello.txt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-f		: </a:t>
            </a:r>
            <a:r>
              <a:rPr lang="ko-KR" altLang="en-US" sz="1600">
                <a:latin typeface="Sora"/>
                <a:cs typeface="Sora"/>
              </a:rPr>
              <a:t>일반 파일만 검색</a:t>
            </a:r>
            <a:r>
              <a:rPr lang="en-US" altLang="ko-KR" sz="1600">
                <a:latin typeface="Sora"/>
                <a:cs typeface="Sora"/>
              </a:rPr>
              <a:t>			./find -f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-d		: </a:t>
            </a:r>
            <a:r>
              <a:rPr lang="ko-KR" altLang="en-US" sz="1600">
                <a:latin typeface="Sora"/>
                <a:cs typeface="Sora"/>
              </a:rPr>
              <a:t>디렉토리만 검색</a:t>
            </a:r>
            <a:r>
              <a:rPr lang="en-US" altLang="ko-KR" sz="1600">
                <a:latin typeface="Sora"/>
                <a:cs typeface="Sora"/>
              </a:rPr>
              <a:t>			./find –d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-s </a:t>
            </a:r>
            <a:r>
              <a:rPr lang="en-US" altLang="ko-KR" sz="600" b="1">
                <a:latin typeface="Sora"/>
                <a:cs typeface="Sora"/>
              </a:rPr>
              <a:t>[+/- </a:t>
            </a:r>
            <a:r>
              <a:rPr lang="ko-KR" altLang="en-US" sz="600" b="1">
                <a:latin typeface="Sora"/>
                <a:cs typeface="Sora"/>
              </a:rPr>
              <a:t>크기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>
                <a:latin typeface="Sora"/>
                <a:cs typeface="Sora"/>
              </a:rPr>
              <a:t>특정 크기 기준 검색</a:t>
            </a:r>
            <a:r>
              <a:rPr lang="en-US" altLang="ko-KR" sz="1600">
                <a:latin typeface="Sora"/>
                <a:cs typeface="Sora"/>
              </a:rPr>
              <a:t>		./find –s +10M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-u </a:t>
            </a:r>
            <a:r>
              <a:rPr lang="en-US" altLang="ko-KR" sz="600" b="1">
                <a:latin typeface="Sora"/>
                <a:cs typeface="Sora"/>
              </a:rPr>
              <a:t>[</a:t>
            </a:r>
            <a:r>
              <a:rPr lang="ko-KR" altLang="en-US" sz="600" b="1">
                <a:latin typeface="Sora"/>
                <a:cs typeface="Sora"/>
              </a:rPr>
              <a:t>사용자명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>
                <a:latin typeface="Sora"/>
                <a:cs typeface="Sora"/>
              </a:rPr>
              <a:t>특정 소유자의 파일 검색</a:t>
            </a:r>
            <a:r>
              <a:rPr lang="en-US" altLang="ko-KR" sz="1600">
                <a:latin typeface="Sora"/>
                <a:cs typeface="Sora"/>
              </a:rPr>
              <a:t>		./find –u user1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-p </a:t>
            </a:r>
            <a:r>
              <a:rPr lang="en-US" altLang="ko-KR" sz="600" b="1">
                <a:latin typeface="Sora"/>
                <a:cs typeface="Sora"/>
              </a:rPr>
              <a:t>[</a:t>
            </a:r>
            <a:r>
              <a:rPr lang="ko-KR" altLang="en-US" sz="600" b="1">
                <a:latin typeface="Sora"/>
                <a:cs typeface="Sora"/>
              </a:rPr>
              <a:t>권한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>
                <a:latin typeface="Sora"/>
                <a:cs typeface="Sora"/>
              </a:rPr>
              <a:t>특정 권한 조건을 만족하는 파일 검색</a:t>
            </a:r>
            <a:r>
              <a:rPr lang="en-US" altLang="ko-KR" sz="1600">
                <a:latin typeface="Sora"/>
                <a:cs typeface="Sora"/>
              </a:rPr>
              <a:t>	./find –p 755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-t </a:t>
            </a:r>
            <a:r>
              <a:rPr lang="en-US" altLang="ko-KR" sz="600" b="1">
                <a:latin typeface="Sora"/>
                <a:cs typeface="Sora"/>
              </a:rPr>
              <a:t>[N]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en-US" altLang="ko-KR" sz="1600">
                <a:latin typeface="Sora"/>
                <a:cs typeface="Sora"/>
              </a:rPr>
              <a:t>N</a:t>
            </a:r>
            <a:r>
              <a:rPr lang="ko-KR" altLang="en-US" sz="1600">
                <a:latin typeface="Sora"/>
                <a:cs typeface="Sora"/>
              </a:rPr>
              <a:t>일 전에 수정된 파일 검색</a:t>
            </a:r>
            <a:r>
              <a:rPr lang="en-US" altLang="ko-KR" sz="1600">
                <a:latin typeface="Sora"/>
                <a:cs typeface="Sora"/>
              </a:rPr>
              <a:t>		./find  -t +7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-e		: </a:t>
            </a:r>
            <a:r>
              <a:rPr lang="ko-KR" altLang="en-US" sz="1600">
                <a:latin typeface="Sora"/>
                <a:cs typeface="Sora"/>
              </a:rPr>
              <a:t>빈 파일 또는 빈 디렉토리 검색</a:t>
            </a:r>
            <a:r>
              <a:rPr lang="en-US" altLang="ko-KR" sz="1600">
                <a:latin typeface="Sora"/>
                <a:cs typeface="Sora"/>
              </a:rPr>
              <a:t>	./find –e</a:t>
            </a:r>
            <a:endParaRPr lang="ko-KR" altLang="en-US">
              <a:latin typeface="Sora"/>
              <a:cs typeface="Sor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옵션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7998" y="1965657"/>
            <a:ext cx="4615066" cy="1212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7636" y="1239177"/>
            <a:ext cx="1921911" cy="3180203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79DD8863-6A2D-6FB2-E3F9-4136724E8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9305" y="4035151"/>
            <a:ext cx="5365390" cy="5943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3763" y="1872658"/>
            <a:ext cx="3676472" cy="1398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53921" y="467389"/>
            <a:ext cx="3636157" cy="13199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92419" y="3281597"/>
            <a:ext cx="4581953" cy="716170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2A068859-27E8-C313-6F76-8F8B03826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0598" y="2534388"/>
            <a:ext cx="6982799" cy="1781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1599" y="1518499"/>
            <a:ext cx="6620799" cy="895475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3E6382EA-58A4-7EC1-9080-4F3CE208C9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13593" y="1632667"/>
            <a:ext cx="4317705" cy="19189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948" y="3944535"/>
            <a:ext cx="3386405" cy="7554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511" y="1307467"/>
            <a:ext cx="3143280" cy="2569381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66CE54B9-A75D-97E8-8944-AD9C3CD3D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-f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4791" y="1298506"/>
            <a:ext cx="5594418" cy="33185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6543" y="3966988"/>
            <a:ext cx="3302666" cy="6348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60127" y="1558242"/>
            <a:ext cx="2909082" cy="2377943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72188A4A-04B1-F40D-14EE-9F344EB95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0578" y="1526984"/>
            <a:ext cx="3972794" cy="2714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779" y="1496728"/>
            <a:ext cx="3966645" cy="1404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1906" y="2944345"/>
            <a:ext cx="3961518" cy="1347015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75549A2A-ECBF-34CC-317B-CBCA0701D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311" y="1427149"/>
            <a:ext cx="7011378" cy="286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9731" y="2924793"/>
            <a:ext cx="4510701" cy="1346753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B3B5C6E1-F9EA-253F-6ADA-DCC006C03E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3995" y="1357143"/>
            <a:ext cx="6516009" cy="2429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8498" y="2191454"/>
            <a:ext cx="4372585" cy="1594951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84AA0B61-1C87-D752-D4E7-0E11DD9AC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2DC29E-D291-47A3-7429-A596A997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412"/>
          <a:stretch/>
        </p:blipFill>
        <p:spPr>
          <a:xfrm>
            <a:off x="2282374" y="1251580"/>
            <a:ext cx="4579251" cy="32408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9F37B7-03CF-76A9-3140-888308E6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057" y="2777085"/>
            <a:ext cx="4228497" cy="1715334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7BAFCFD9-FB5A-B7AA-C5EB-1325308A40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571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351" y="1351857"/>
            <a:ext cx="3676581" cy="3098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3790" y="1752137"/>
            <a:ext cx="4214419" cy="2298131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7F7FDA01-5976-548C-DDFC-344C303CE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8909" y="1412927"/>
            <a:ext cx="3399410" cy="28689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734917"/>
            <a:ext cx="3891258" cy="821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708680"/>
            <a:ext cx="3859517" cy="2822631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79AF8A6C-2FEA-7937-78A1-8762EBA92E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0779" y="568620"/>
            <a:ext cx="7782443" cy="69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점수 </a:t>
            </a:r>
            <a:r>
              <a:rPr lang="en-US" altLang="ko-KR" sz="4000"/>
              <a:t>:</a:t>
            </a:r>
            <a:r>
              <a:rPr lang="ko-KR" altLang="en-US" sz="4000"/>
              <a:t> </a:t>
            </a:r>
            <a:r>
              <a:rPr lang="en-US" altLang="ko-KR" sz="4000"/>
              <a:t>15</a:t>
            </a:r>
            <a:r>
              <a:rPr lang="ko-KR" altLang="en-US" sz="4000"/>
              <a:t>점</a:t>
            </a:r>
          </a:p>
        </p:txBody>
      </p:sp>
      <p:sp>
        <p:nvSpPr>
          <p:cNvPr id="5" name="가로 글상자 4"/>
          <p:cNvSpPr txBox="1"/>
          <p:nvPr/>
        </p:nvSpPr>
        <p:spPr>
          <a:xfrm>
            <a:off x="813686" y="1442040"/>
            <a:ext cx="7597850" cy="209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/>
              <a:t>이유</a:t>
            </a:r>
            <a:endParaRPr lang="en-US" altLang="ko-KR" sz="32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주어진 시간 안에 리눅스에서 자주 사용하는 파일 및 디렉토리 관리 명령어들을 핵심 기능과 다양한 옵션까지 충실히 구현해냈고, 실제 사용자가 직관적으로 활용할 수 있도록 명확하고 일관된 구조를 갖추고 옵션별 동작도 예상대로 잘 작동되기 때문입니다</a:t>
            </a:r>
            <a:r>
              <a:rPr lang="en-US" altLang="ko-KR" sz="20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깃허브 정리</a:t>
            </a:r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2</a:t>
            </a:r>
          </a:p>
        </p:txBody>
      </p:sp>
      <p:grpSp>
        <p:nvGrpSpPr>
          <p:cNvPr id="2" name="Google Shape;11876;p59"/>
          <p:cNvGrpSpPr/>
          <p:nvPr/>
        </p:nvGrpSpPr>
        <p:grpSpPr>
          <a:xfrm>
            <a:off x="1015253" y="1420753"/>
            <a:ext cx="2559070" cy="2301994"/>
            <a:chOff x="2659458" y="1500275"/>
            <a:chExt cx="332261" cy="359232"/>
          </a:xfrm>
        </p:grpSpPr>
        <p:sp>
          <p:nvSpPr>
            <p:cNvPr id="3" name="Google Shape;11877;p59"/>
            <p:cNvSpPr/>
            <p:nvPr/>
          </p:nvSpPr>
          <p:spPr>
            <a:xfrm>
              <a:off x="2957234" y="1800015"/>
              <a:ext cx="34486" cy="59361"/>
            </a:xfrm>
            <a:custGeom>
              <a:avLst/>
              <a:gdLst/>
              <a:ahLst/>
              <a:cxnLst/>
              <a:rect l="l" t="t" r="r" b="b"/>
              <a:pathLst>
                <a:path w="1317" h="2267" extrusionOk="0">
                  <a:moveTo>
                    <a:pt x="0" y="1"/>
                  </a:moveTo>
                  <a:lnTo>
                    <a:pt x="248" y="1909"/>
                  </a:lnTo>
                  <a:cubicBezTo>
                    <a:pt x="277" y="2147"/>
                    <a:pt x="465" y="2267"/>
                    <a:pt x="655" y="2267"/>
                  </a:cubicBezTo>
                  <a:cubicBezTo>
                    <a:pt x="844" y="2267"/>
                    <a:pt x="1035" y="2147"/>
                    <a:pt x="1069" y="1909"/>
                  </a:cubicBezTo>
                  <a:lnTo>
                    <a:pt x="1317" y="1"/>
                  </a:lnTo>
                  <a:close/>
                </a:path>
              </a:pathLst>
            </a:custGeom>
            <a:solidFill>
              <a:srgbClr val="95A6B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" name="Google Shape;11878;p59"/>
            <p:cNvSpPr/>
            <p:nvPr/>
          </p:nvSpPr>
          <p:spPr>
            <a:xfrm>
              <a:off x="2974463" y="1800015"/>
              <a:ext cx="17256" cy="59492"/>
            </a:xfrm>
            <a:custGeom>
              <a:avLst/>
              <a:gdLst/>
              <a:ahLst/>
              <a:cxnLst/>
              <a:rect l="l" t="t" r="r" b="b"/>
              <a:pathLst>
                <a:path w="659" h="2272" extrusionOk="0">
                  <a:moveTo>
                    <a:pt x="0" y="1"/>
                  </a:moveTo>
                  <a:lnTo>
                    <a:pt x="0" y="2271"/>
                  </a:lnTo>
                  <a:cubicBezTo>
                    <a:pt x="201" y="2262"/>
                    <a:pt x="382" y="2109"/>
                    <a:pt x="411" y="1909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738A9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11879;p59"/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0" y="13709"/>
                  </a:cubicBezTo>
                  <a:lnTo>
                    <a:pt x="9941" y="13709"/>
                  </a:lnTo>
                  <a:cubicBezTo>
                    <a:pt x="10065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11880;p59"/>
            <p:cNvSpPr/>
            <p:nvPr/>
          </p:nvSpPr>
          <p:spPr>
            <a:xfrm>
              <a:off x="2659458" y="1500275"/>
              <a:ext cx="92459" cy="92197"/>
            </a:xfrm>
            <a:custGeom>
              <a:avLst/>
              <a:gdLst/>
              <a:ahLst/>
              <a:cxnLst/>
              <a:rect l="l" t="t" r="r" b="b"/>
              <a:pathLst>
                <a:path w="3531" h="3521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3520"/>
                  </a:lnTo>
                  <a:lnTo>
                    <a:pt x="3301" y="3520"/>
                  </a:lnTo>
                  <a:cubicBezTo>
                    <a:pt x="3425" y="3520"/>
                    <a:pt x="3530" y="3425"/>
                    <a:pt x="3530" y="3301"/>
                  </a:cubicBezTo>
                  <a:lnTo>
                    <a:pt x="3530" y="0"/>
                  </a:lnTo>
                  <a:close/>
                </a:path>
              </a:pathLst>
            </a:custGeom>
            <a:solidFill>
              <a:srgbClr val="C8D3D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11881;p59"/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9254" y="0"/>
                  </a:moveTo>
                  <a:lnTo>
                    <a:pt x="9254" y="12774"/>
                  </a:lnTo>
                  <a:lnTo>
                    <a:pt x="1" y="1277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9" y="13709"/>
                  </a:cubicBezTo>
                  <a:lnTo>
                    <a:pt x="9932" y="13709"/>
                  </a:lnTo>
                  <a:cubicBezTo>
                    <a:pt x="10056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11882;p59"/>
            <p:cNvSpPr/>
            <p:nvPr/>
          </p:nvSpPr>
          <p:spPr>
            <a:xfrm>
              <a:off x="2659458" y="1500275"/>
              <a:ext cx="79471" cy="79445"/>
            </a:xfrm>
            <a:custGeom>
              <a:avLst/>
              <a:gdLst/>
              <a:ahLst/>
              <a:cxnLst/>
              <a:rect l="l" t="t" r="r" b="b"/>
              <a:pathLst>
                <a:path w="3035" h="3034" extrusionOk="0">
                  <a:moveTo>
                    <a:pt x="3034" y="0"/>
                  </a:moveTo>
                  <a:lnTo>
                    <a:pt x="1" y="3034"/>
                  </a:lnTo>
                  <a:lnTo>
                    <a:pt x="2815" y="3034"/>
                  </a:lnTo>
                  <a:cubicBezTo>
                    <a:pt x="2939" y="3034"/>
                    <a:pt x="3034" y="2929"/>
                    <a:pt x="3034" y="2814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DFE5E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11883;p59"/>
            <p:cNvSpPr/>
            <p:nvPr/>
          </p:nvSpPr>
          <p:spPr>
            <a:xfrm>
              <a:off x="2710414" y="1744817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0"/>
                  </a:cubicBezTo>
                  <a:lnTo>
                    <a:pt x="6011" y="420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11884;p59"/>
            <p:cNvSpPr/>
            <p:nvPr/>
          </p:nvSpPr>
          <p:spPr>
            <a:xfrm>
              <a:off x="2785853" y="1811013"/>
              <a:ext cx="88715" cy="11024"/>
            </a:xfrm>
            <a:custGeom>
              <a:avLst/>
              <a:gdLst/>
              <a:ahLst/>
              <a:cxnLst/>
              <a:rect l="l" t="t" r="r" b="b"/>
              <a:pathLst>
                <a:path w="3388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3130" y="420"/>
                  </a:lnTo>
                  <a:cubicBezTo>
                    <a:pt x="3387" y="392"/>
                    <a:pt x="3387" y="20"/>
                    <a:pt x="313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11885;p59"/>
            <p:cNvSpPr/>
            <p:nvPr/>
          </p:nvSpPr>
          <p:spPr>
            <a:xfrm>
              <a:off x="2710414" y="1717349"/>
              <a:ext cx="164154" cy="10998"/>
            </a:xfrm>
            <a:custGeom>
              <a:avLst/>
              <a:gdLst/>
              <a:ahLst/>
              <a:cxnLst/>
              <a:rect l="l" t="t" r="r" b="b"/>
              <a:pathLst>
                <a:path w="6269" h="420" extrusionOk="0">
                  <a:moveTo>
                    <a:pt x="258" y="0"/>
                  </a:moveTo>
                  <a:cubicBezTo>
                    <a:pt x="1" y="19"/>
                    <a:pt x="1" y="391"/>
                    <a:pt x="258" y="420"/>
                  </a:cubicBezTo>
                  <a:lnTo>
                    <a:pt x="6011" y="420"/>
                  </a:lnTo>
                  <a:cubicBezTo>
                    <a:pt x="6268" y="391"/>
                    <a:pt x="6268" y="19"/>
                    <a:pt x="6011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11886;p59"/>
            <p:cNvSpPr/>
            <p:nvPr/>
          </p:nvSpPr>
          <p:spPr>
            <a:xfrm>
              <a:off x="2710414" y="1689855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1"/>
                  </a:cubicBezTo>
                  <a:lnTo>
                    <a:pt x="6011" y="421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1887;p59"/>
            <p:cNvSpPr/>
            <p:nvPr/>
          </p:nvSpPr>
          <p:spPr>
            <a:xfrm>
              <a:off x="2709576" y="1662360"/>
              <a:ext cx="165830" cy="11050"/>
            </a:xfrm>
            <a:custGeom>
              <a:avLst/>
              <a:gdLst/>
              <a:ahLst/>
              <a:cxnLst/>
              <a:rect l="l" t="t" r="r" b="b"/>
              <a:pathLst>
                <a:path w="6333" h="422" extrusionOk="0">
                  <a:moveTo>
                    <a:pt x="272" y="1"/>
                  </a:moveTo>
                  <a:cubicBezTo>
                    <a:pt x="0" y="1"/>
                    <a:pt x="0" y="422"/>
                    <a:pt x="272" y="422"/>
                  </a:cubicBezTo>
                  <a:cubicBezTo>
                    <a:pt x="278" y="422"/>
                    <a:pt x="284" y="422"/>
                    <a:pt x="290" y="421"/>
                  </a:cubicBezTo>
                  <a:lnTo>
                    <a:pt x="6043" y="421"/>
                  </a:lnTo>
                  <a:cubicBezTo>
                    <a:pt x="6049" y="422"/>
                    <a:pt x="6055" y="422"/>
                    <a:pt x="6061" y="422"/>
                  </a:cubicBezTo>
                  <a:cubicBezTo>
                    <a:pt x="6333" y="422"/>
                    <a:pt x="6333" y="1"/>
                    <a:pt x="6061" y="1"/>
                  </a:cubicBezTo>
                  <a:cubicBezTo>
                    <a:pt x="6055" y="1"/>
                    <a:pt x="6049" y="1"/>
                    <a:pt x="6043" y="1"/>
                  </a:cubicBezTo>
                  <a:lnTo>
                    <a:pt x="290" y="1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1888;p59"/>
            <p:cNvSpPr/>
            <p:nvPr/>
          </p:nvSpPr>
          <p:spPr>
            <a:xfrm>
              <a:off x="2774515" y="1581423"/>
              <a:ext cx="23357" cy="62242"/>
            </a:xfrm>
            <a:custGeom>
              <a:avLst/>
              <a:gdLst/>
              <a:ahLst/>
              <a:cxnLst/>
              <a:rect l="l" t="t" r="r" b="b"/>
              <a:pathLst>
                <a:path w="892" h="2377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5" y="422"/>
                    <a:pt x="291" y="421"/>
                  </a:cubicBezTo>
                  <a:lnTo>
                    <a:pt x="472" y="421"/>
                  </a:lnTo>
                  <a:lnTo>
                    <a:pt x="472" y="2167"/>
                  </a:lnTo>
                  <a:cubicBezTo>
                    <a:pt x="472" y="2282"/>
                    <a:pt x="567" y="2377"/>
                    <a:pt x="682" y="2377"/>
                  </a:cubicBezTo>
                  <a:cubicBezTo>
                    <a:pt x="796" y="2377"/>
                    <a:pt x="892" y="2282"/>
                    <a:pt x="892" y="2167"/>
                  </a:cubicBezTo>
                  <a:lnTo>
                    <a:pt x="892" y="211"/>
                  </a:lnTo>
                  <a:cubicBezTo>
                    <a:pt x="892" y="97"/>
                    <a:pt x="796" y="1"/>
                    <a:pt x="682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1889;p59"/>
            <p:cNvSpPr/>
            <p:nvPr/>
          </p:nvSpPr>
          <p:spPr>
            <a:xfrm>
              <a:off x="2773782" y="1635364"/>
              <a:ext cx="37183" cy="10814"/>
            </a:xfrm>
            <a:custGeom>
              <a:avLst/>
              <a:gdLst/>
              <a:ahLst/>
              <a:cxnLst/>
              <a:rect l="l" t="t" r="r" b="b"/>
              <a:pathLst>
                <a:path w="1420" h="413" extrusionOk="0">
                  <a:moveTo>
                    <a:pt x="273" y="1"/>
                  </a:moveTo>
                  <a:cubicBezTo>
                    <a:pt x="0" y="1"/>
                    <a:pt x="3" y="413"/>
                    <a:pt x="281" y="413"/>
                  </a:cubicBezTo>
                  <a:cubicBezTo>
                    <a:pt x="287" y="413"/>
                    <a:pt x="293" y="413"/>
                    <a:pt x="300" y="412"/>
                  </a:cubicBezTo>
                  <a:lnTo>
                    <a:pt x="1130" y="412"/>
                  </a:lnTo>
                  <a:cubicBezTo>
                    <a:pt x="1136" y="413"/>
                    <a:pt x="1141" y="413"/>
                    <a:pt x="1147" y="413"/>
                  </a:cubicBezTo>
                  <a:cubicBezTo>
                    <a:pt x="1417" y="413"/>
                    <a:pt x="1419" y="1"/>
                    <a:pt x="1156" y="1"/>
                  </a:cubicBezTo>
                  <a:cubicBezTo>
                    <a:pt x="1147" y="1"/>
                    <a:pt x="1138" y="1"/>
                    <a:pt x="1130" y="2"/>
                  </a:cubicBezTo>
                  <a:lnTo>
                    <a:pt x="300" y="2"/>
                  </a:lnTo>
                  <a:cubicBezTo>
                    <a:pt x="290" y="1"/>
                    <a:pt x="281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1890;p59"/>
            <p:cNvSpPr/>
            <p:nvPr/>
          </p:nvSpPr>
          <p:spPr>
            <a:xfrm>
              <a:off x="2777866" y="1561103"/>
              <a:ext cx="20005" cy="17125"/>
            </a:xfrm>
            <a:custGeom>
              <a:avLst/>
              <a:gdLst/>
              <a:ahLst/>
              <a:cxnLst/>
              <a:rect l="l" t="t" r="r" b="b"/>
              <a:pathLst>
                <a:path w="764" h="654" extrusionOk="0">
                  <a:moveTo>
                    <a:pt x="439" y="0"/>
                  </a:moveTo>
                  <a:cubicBezTo>
                    <a:pt x="358" y="0"/>
                    <a:pt x="276" y="31"/>
                    <a:pt x="210" y="100"/>
                  </a:cubicBezTo>
                  <a:cubicBezTo>
                    <a:pt x="0" y="300"/>
                    <a:pt x="153" y="653"/>
                    <a:pt x="439" y="653"/>
                  </a:cubicBezTo>
                  <a:cubicBezTo>
                    <a:pt x="621" y="653"/>
                    <a:pt x="764" y="501"/>
                    <a:pt x="764" y="329"/>
                  </a:cubicBezTo>
                  <a:cubicBezTo>
                    <a:pt x="764" y="130"/>
                    <a:pt x="604" y="0"/>
                    <a:pt x="439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1891;p59"/>
            <p:cNvSpPr/>
            <p:nvPr/>
          </p:nvSpPr>
          <p:spPr>
            <a:xfrm>
              <a:off x="2957234" y="1582941"/>
              <a:ext cx="34486" cy="229852"/>
            </a:xfrm>
            <a:custGeom>
              <a:avLst/>
              <a:gdLst/>
              <a:ahLst/>
              <a:cxnLst/>
              <a:rect l="l" t="t" r="r" b="b"/>
              <a:pathLst>
                <a:path w="1317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1317" y="877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BECBD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1892;p59"/>
            <p:cNvSpPr/>
            <p:nvPr/>
          </p:nvSpPr>
          <p:spPr>
            <a:xfrm>
              <a:off x="2974463" y="1582941"/>
              <a:ext cx="17256" cy="229852"/>
            </a:xfrm>
            <a:custGeom>
              <a:avLst/>
              <a:gdLst/>
              <a:ahLst/>
              <a:cxnLst/>
              <a:rect l="l" t="t" r="r" b="b"/>
              <a:pathLst>
                <a:path w="659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659" y="877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A4B7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1893;p59"/>
            <p:cNvSpPr/>
            <p:nvPr/>
          </p:nvSpPr>
          <p:spPr>
            <a:xfrm>
              <a:off x="2957234" y="1550210"/>
              <a:ext cx="34486" cy="40246"/>
            </a:xfrm>
            <a:custGeom>
              <a:avLst/>
              <a:gdLst/>
              <a:ahLst/>
              <a:cxnLst/>
              <a:rect l="l" t="t" r="r" b="b"/>
              <a:pathLst>
                <a:path w="1317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1317" y="153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6A7F9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11894;p59"/>
            <p:cNvSpPr/>
            <p:nvPr/>
          </p:nvSpPr>
          <p:spPr>
            <a:xfrm>
              <a:off x="2974463" y="1550210"/>
              <a:ext cx="17256" cy="40246"/>
            </a:xfrm>
            <a:custGeom>
              <a:avLst/>
              <a:gdLst/>
              <a:ahLst/>
              <a:cxnLst/>
              <a:rect l="l" t="t" r="r" b="b"/>
              <a:pathLst>
                <a:path w="659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659" y="153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51667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11895;p59"/>
            <p:cNvSpPr/>
            <p:nvPr/>
          </p:nvSpPr>
          <p:spPr>
            <a:xfrm>
              <a:off x="2957234" y="1500275"/>
              <a:ext cx="34486" cy="49961"/>
            </a:xfrm>
            <a:custGeom>
              <a:avLst/>
              <a:gdLst/>
              <a:ahLst/>
              <a:cxnLst/>
              <a:rect l="l" t="t" r="r" b="b"/>
              <a:pathLst>
                <a:path w="1317" h="1908" extrusionOk="0">
                  <a:moveTo>
                    <a:pt x="658" y="0"/>
                  </a:moveTo>
                  <a:cubicBezTo>
                    <a:pt x="296" y="0"/>
                    <a:pt x="0" y="296"/>
                    <a:pt x="0" y="658"/>
                  </a:cubicBezTo>
                  <a:lnTo>
                    <a:pt x="0" y="1908"/>
                  </a:lnTo>
                  <a:lnTo>
                    <a:pt x="1317" y="1908"/>
                  </a:lnTo>
                  <a:lnTo>
                    <a:pt x="1317" y="658"/>
                  </a:lnTo>
                  <a:cubicBezTo>
                    <a:pt x="1317" y="296"/>
                    <a:pt x="1021" y="0"/>
                    <a:pt x="658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11896;p59"/>
            <p:cNvSpPr/>
            <p:nvPr/>
          </p:nvSpPr>
          <p:spPr>
            <a:xfrm>
              <a:off x="2974463" y="1500275"/>
              <a:ext cx="17256" cy="49961"/>
            </a:xfrm>
            <a:custGeom>
              <a:avLst/>
              <a:gdLst/>
              <a:ahLst/>
              <a:cxnLst/>
              <a:rect l="l" t="t" r="r" b="b"/>
              <a:pathLst>
                <a:path w="659" h="1908" extrusionOk="0">
                  <a:moveTo>
                    <a:pt x="0" y="0"/>
                  </a:moveTo>
                  <a:lnTo>
                    <a:pt x="0" y="1908"/>
                  </a:lnTo>
                  <a:lnTo>
                    <a:pt x="659" y="1908"/>
                  </a:lnTo>
                  <a:lnTo>
                    <a:pt x="659" y="658"/>
                  </a:lnTo>
                  <a:cubicBezTo>
                    <a:pt x="659" y="296"/>
                    <a:pt x="363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5449" y="476250"/>
            <a:ext cx="4093101" cy="4190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64F28C-A911-7F4C-148A-7416F180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6" y="1365541"/>
            <a:ext cx="3850280" cy="22519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9D98BE-00D3-67C5-CFFF-D88ADA303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36" y="1872192"/>
            <a:ext cx="3947815" cy="1295716"/>
          </a:xfrm>
          <a:prstGeom prst="rect">
            <a:avLst/>
          </a:prstGeom>
        </p:spPr>
      </p:pic>
      <p:sp>
        <p:nvSpPr>
          <p:cNvPr id="8" name="Google Shape;1030;p25">
            <a:extLst>
              <a:ext uri="{FF2B5EF4-FFF2-40B4-BE49-F238E27FC236}">
                <a16:creationId xmlns:a16="http://schemas.microsoft.com/office/drawing/2014/main" id="{71ED5CE2-FA36-8139-1489-4CFB4D897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0314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2415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64CFC772-ABD4-ABC7-65EA-E20F618B3FA0}"/>
              </a:ext>
            </a:extLst>
          </p:cNvPr>
          <p:cNvSpPr txBox="1">
            <a:spLocks/>
          </p:cNvSpPr>
          <p:nvPr/>
        </p:nvSpPr>
        <p:spPr>
          <a:xfrm>
            <a:off x="720000" y="56605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0321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DA650-0E82-DB54-02F9-2A1667CB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59820"/>
            <a:ext cx="3679364" cy="23272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1A7668-A6EE-4BF6-E97E-97A27B69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131" y="1459820"/>
            <a:ext cx="3825458" cy="23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2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88F8182E-1CEC-9152-F3DA-8F2AC04D78EE}"/>
              </a:ext>
            </a:extLst>
          </p:cNvPr>
          <p:cNvSpPr txBox="1">
            <a:spLocks/>
          </p:cNvSpPr>
          <p:nvPr/>
        </p:nvSpPr>
        <p:spPr>
          <a:xfrm>
            <a:off x="720000" y="553867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0328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B1A5E6-293F-60C4-CDCA-5114FC5E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29" y="1626870"/>
            <a:ext cx="3644362" cy="2206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7B0E74-3D5D-EDF3-5B3D-B0D949CB0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78" y="1626870"/>
            <a:ext cx="2611714" cy="22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56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C9F0FEFD-828A-5D8B-CE2A-F83D49E1C55E}"/>
              </a:ext>
            </a:extLst>
          </p:cNvPr>
          <p:cNvSpPr txBox="1">
            <a:spLocks/>
          </p:cNvSpPr>
          <p:nvPr/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0404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A88987-F7C8-9B7A-A494-0D4CAA86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56" y="1777996"/>
            <a:ext cx="3307335" cy="1867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E5090E-84A3-7189-FCAB-9995928E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35" y="1777996"/>
            <a:ext cx="3709585" cy="1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40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9C524322-C948-B5DE-A1C4-1A5058BE57C5}"/>
              </a:ext>
            </a:extLst>
          </p:cNvPr>
          <p:cNvSpPr txBox="1">
            <a:spLocks/>
          </p:cNvSpPr>
          <p:nvPr/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0411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711D83-50A4-0B71-F7B4-24F86835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3" y="1678249"/>
            <a:ext cx="2289373" cy="21198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89891A-01E2-63D6-B124-43BF6527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96" y="1877884"/>
            <a:ext cx="5047137" cy="17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3110"/>
          <a:stretch>
            <a:fillRect/>
          </a:stretch>
        </p:blipFill>
        <p:spPr>
          <a:xfrm>
            <a:off x="642691" y="1380921"/>
            <a:ext cx="4441373" cy="3275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6030" y="3270503"/>
            <a:ext cx="6798692" cy="1368568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5EFEFF75-F9C2-9C0E-CE0E-4689213F3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EA78C7FC-E12D-F94F-B35A-0CF62C283F2A}"/>
              </a:ext>
            </a:extLst>
          </p:cNvPr>
          <p:cNvSpPr txBox="1">
            <a:spLocks/>
          </p:cNvSpPr>
          <p:nvPr/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0418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E187A-D777-8055-B957-411C293B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47" y="1511808"/>
            <a:ext cx="3107293" cy="2388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5264CB-FD0B-3D23-F34C-8F8E86BA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061" y="1699758"/>
            <a:ext cx="3610839" cy="17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45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7570E321-9424-2137-2C13-8AA2471CB5C3}"/>
              </a:ext>
            </a:extLst>
          </p:cNvPr>
          <p:cNvSpPr txBox="1">
            <a:spLocks/>
          </p:cNvSpPr>
          <p:nvPr/>
        </p:nvSpPr>
        <p:spPr>
          <a:xfrm>
            <a:off x="720000" y="553867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0502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5194-BCCB-3EBB-294A-2AFD3407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24" y="1374479"/>
            <a:ext cx="3459620" cy="23945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218AE3-7F8E-17F5-80AD-8EA00D0D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4375"/>
            <a:ext cx="3668664" cy="13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53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AC544144-CFA9-A4EE-84D5-68A8D0AB2C70}"/>
              </a:ext>
            </a:extLst>
          </p:cNvPr>
          <p:cNvSpPr txBox="1">
            <a:spLocks/>
          </p:cNvSpPr>
          <p:nvPr/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0509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D46ED9-23C6-BD1A-6EB1-DF39CAEA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77" y="1463040"/>
            <a:ext cx="2601096" cy="22174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300456-9BEA-43D4-644B-92CE0252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527" y="1606411"/>
            <a:ext cx="3473713" cy="19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80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23649-3412-8D4A-1BAE-F748C858B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2F952B6D-B4C9-0D59-E84B-6D5ED64B4186}"/>
              </a:ext>
            </a:extLst>
          </p:cNvPr>
          <p:cNvSpPr txBox="1">
            <a:spLocks/>
          </p:cNvSpPr>
          <p:nvPr/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0516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EDB5A7-E7CC-06E6-778C-934FD8BC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66" y="2069489"/>
            <a:ext cx="3728062" cy="12467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32AF0A-D312-A634-732A-2AC9D81F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820" y="1983878"/>
            <a:ext cx="3392698" cy="141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3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C99E-AA28-D795-8CFF-CB80BF750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E9C081F4-89F0-A7D6-7450-87C48A323E25}"/>
              </a:ext>
            </a:extLst>
          </p:cNvPr>
          <p:cNvSpPr txBox="1">
            <a:spLocks/>
          </p:cNvSpPr>
          <p:nvPr/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0523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722B0-4E61-8ED8-EDB9-3C0D46E8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43" y="1360238"/>
            <a:ext cx="2979445" cy="2423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78CB01-73B6-D837-07D4-1DFB5460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88" y="1870985"/>
            <a:ext cx="3591665" cy="14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D51AA-835F-BDDD-257E-C4FFB014D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F68B9877-7B1A-9D56-179E-D2630CC3F4D6}"/>
              </a:ext>
            </a:extLst>
          </p:cNvPr>
          <p:cNvSpPr txBox="1">
            <a:spLocks/>
          </p:cNvSpPr>
          <p:nvPr/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>
              <a:defRPr/>
            </a:pPr>
            <a:r>
              <a:rPr lang="en-US" dirty="0"/>
              <a:t>0530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479E31-2DA9-4765-DBF9-D2EECA28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80" y="1900674"/>
            <a:ext cx="2998352" cy="13421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9FB438-1907-5363-FB99-D89AD7FB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98" y="1980987"/>
            <a:ext cx="3838902" cy="118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432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0779" y="568620"/>
            <a:ext cx="7782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점수 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</a:t>
            </a:r>
          </a:p>
        </p:txBody>
      </p:sp>
      <p:sp>
        <p:nvSpPr>
          <p:cNvPr id="5" name="가로 글상자 4"/>
          <p:cNvSpPr txBox="1"/>
          <p:nvPr/>
        </p:nvSpPr>
        <p:spPr>
          <a:xfrm>
            <a:off x="813686" y="1442040"/>
            <a:ext cx="759785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32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이유</a:t>
            </a: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2000" b="0" i="0" u="none" strike="noStrike" kern="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2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2, 4</a:t>
            </a:r>
            <a:r>
              <a:rPr kumimoji="0" lang="ko-KR" altLang="en-US" sz="2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주차 수업을 제외하고 모든 파일을 </a:t>
            </a:r>
            <a:r>
              <a:rPr kumimoji="0" lang="ko-KR" altLang="en-US" sz="2000" b="0" i="0" u="none" strike="noStrike" kern="0" cap="none" spc="0" normalizeH="0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깃허브에</a:t>
            </a:r>
            <a:r>
              <a:rPr kumimoji="0" lang="ko-KR" altLang="en-US" sz="2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제시간에 업로드 하였기에 </a:t>
            </a:r>
            <a:r>
              <a:rPr kumimoji="0" lang="en-US" altLang="ko-KR" sz="2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kumimoji="0" lang="ko-KR" altLang="en-US" sz="2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점을 주었습니다</a:t>
            </a:r>
            <a:r>
              <a:rPr kumimoji="0" lang="en-US" altLang="ko-KR" sz="2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ko-KR" altLang="en-US" sz="2000" b="0" i="0" u="none" strike="noStrike" kern="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1070"/>
          <a:stretch>
            <a:fillRect/>
          </a:stretch>
        </p:blipFill>
        <p:spPr>
          <a:xfrm>
            <a:off x="5280361" y="1687037"/>
            <a:ext cx="3311982" cy="176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640" y="1379685"/>
            <a:ext cx="2443212" cy="2384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89720" y="1379685"/>
            <a:ext cx="2289671" cy="2384129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05758952-E161-F71D-C01F-8AE05A4C8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6338" y="1233292"/>
            <a:ext cx="4232654" cy="31530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1810"/>
          <a:stretch>
            <a:fillRect/>
          </a:stretch>
        </p:blipFill>
        <p:spPr>
          <a:xfrm>
            <a:off x="4572000" y="1233291"/>
            <a:ext cx="3766486" cy="1951783"/>
          </a:xfrm>
          <a:prstGeom prst="rect">
            <a:avLst/>
          </a:prstGeom>
        </p:spPr>
      </p:pic>
      <p:sp>
        <p:nvSpPr>
          <p:cNvPr id="2" name="Google Shape;1030;p25">
            <a:extLst>
              <a:ext uri="{FF2B5EF4-FFF2-40B4-BE49-F238E27FC236}">
                <a16:creationId xmlns:a16="http://schemas.microsoft.com/office/drawing/2014/main" id="{EEEE2C0C-0EC2-6710-7DA9-FAD5E829D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1038</Words>
  <Application>Microsoft Office PowerPoint</Application>
  <PresentationFormat>화면 슬라이드 쇼(16:9)</PresentationFormat>
  <Paragraphs>152</Paragraphs>
  <Slides>76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0" baseType="lpstr">
      <vt:lpstr>Sora</vt:lpstr>
      <vt:lpstr>Arial</vt:lpstr>
      <vt:lpstr>Open Sans</vt:lpstr>
      <vt:lpstr>Software Engineering Business Plan by Slidesgo</vt:lpstr>
      <vt:lpstr>리눅스 명령어 구현 및 깃허브 정리</vt:lpstr>
      <vt:lpstr>contents</vt:lpstr>
      <vt:lpstr>명령어 목록</vt:lpstr>
      <vt:lpstr>cat </vt:lpstr>
      <vt:lpstr>ls</vt:lpstr>
      <vt:lpstr>ls</vt:lpstr>
      <vt:lpstr>-a</vt:lpstr>
      <vt:lpstr>-l</vt:lpstr>
      <vt:lpstr>-h</vt:lpstr>
      <vt:lpstr>-t</vt:lpstr>
      <vt:lpstr>-s</vt:lpstr>
      <vt:lpstr>-r</vt:lpstr>
      <vt:lpstr>-R</vt:lpstr>
      <vt:lpstr>-i</vt:lpstr>
      <vt:lpstr>-e</vt:lpstr>
      <vt:lpstr>-d</vt:lpstr>
      <vt:lpstr>-f</vt:lpstr>
      <vt:lpstr>cat</vt:lpstr>
      <vt:lpstr>cat</vt:lpstr>
      <vt:lpstr>-d</vt:lpstr>
      <vt:lpstr>-n</vt:lpstr>
      <vt:lpstr>-s</vt:lpstr>
      <vt:lpstr>-h</vt:lpstr>
      <vt:lpstr>touch</vt:lpstr>
      <vt:lpstr>touch</vt:lpstr>
      <vt:lpstr>-a</vt:lpstr>
      <vt:lpstr>-m</vt:lpstr>
      <vt:lpstr>-c</vt:lpstr>
      <vt:lpstr>-t</vt:lpstr>
      <vt:lpstr>-p</vt:lpstr>
      <vt:lpstr>cp</vt:lpstr>
      <vt:lpstr>cp</vt:lpstr>
      <vt:lpstr>-i</vt:lpstr>
      <vt:lpstr>-f</vt:lpstr>
      <vt:lpstr>-u</vt:lpstr>
      <vt:lpstr>-p</vt:lpstr>
      <vt:lpstr>mv</vt:lpstr>
      <vt:lpstr>mv</vt:lpstr>
      <vt:lpstr>-i</vt:lpstr>
      <vt:lpstr>-s</vt:lpstr>
      <vt:lpstr>-n</vt:lpstr>
      <vt:lpstr>-v</vt:lpstr>
      <vt:lpstr>-f</vt:lpstr>
      <vt:lpstr>rm</vt:lpstr>
      <vt:lpstr>rm</vt:lpstr>
      <vt:lpstr>-r</vt:lpstr>
      <vt:lpstr>-f</vt:lpstr>
      <vt:lpstr>-i</vt:lpstr>
      <vt:lpstr>-v</vt:lpstr>
      <vt:lpstr>-z</vt:lpstr>
      <vt:lpstr>find</vt:lpstr>
      <vt:lpstr>find</vt:lpstr>
      <vt:lpstr>-n</vt:lpstr>
      <vt:lpstr>-i</vt:lpstr>
      <vt:lpstr>-f</vt:lpstr>
      <vt:lpstr>-d</vt:lpstr>
      <vt:lpstr>-s</vt:lpstr>
      <vt:lpstr>-u</vt:lpstr>
      <vt:lpstr>-p</vt:lpstr>
      <vt:lpstr>-t</vt:lpstr>
      <vt:lpstr>-e</vt:lpstr>
      <vt:lpstr>PowerPoint 프레젠테이션</vt:lpstr>
      <vt:lpstr>깃허브 정리</vt:lpstr>
      <vt:lpstr>PowerPoint 프레젠테이션</vt:lpstr>
      <vt:lpstr>0314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DoHyun Park</dc:creator>
  <cp:lastModifiedBy>DoHyun Park</cp:lastModifiedBy>
  <cp:revision>77</cp:revision>
  <dcterms:modified xsi:type="dcterms:W3CDTF">2025-06-12T06:13:07Z</dcterms:modified>
  <cp:version/>
</cp:coreProperties>
</file>