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9" r:id="rId1"/>
  </p:sldMasterIdLst>
  <p:notesMasterIdLst>
    <p:notesMasterId r:id="rId68"/>
  </p:notesMasterIdLst>
  <p:sldIdLst>
    <p:sldId id="256" r:id="rId2"/>
    <p:sldId id="258" r:id="rId3"/>
    <p:sldId id="296" r:id="rId4"/>
    <p:sldId id="298" r:id="rId5"/>
    <p:sldId id="299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05" r:id="rId19"/>
    <p:sldId id="323" r:id="rId20"/>
    <p:sldId id="325" r:id="rId21"/>
    <p:sldId id="326" r:id="rId22"/>
    <p:sldId id="327" r:id="rId23"/>
    <p:sldId id="324" r:id="rId24"/>
    <p:sldId id="306" r:id="rId25"/>
    <p:sldId id="328" r:id="rId26"/>
    <p:sldId id="329" r:id="rId27"/>
    <p:sldId id="330" r:id="rId28"/>
    <p:sldId id="331" r:id="rId29"/>
    <p:sldId id="332" r:id="rId30"/>
    <p:sldId id="333" r:id="rId31"/>
    <p:sldId id="307" r:id="rId32"/>
    <p:sldId id="334" r:id="rId33"/>
    <p:sldId id="335" r:id="rId34"/>
    <p:sldId id="336" r:id="rId35"/>
    <p:sldId id="337" r:id="rId36"/>
    <p:sldId id="338" r:id="rId37"/>
    <p:sldId id="308" r:id="rId38"/>
    <p:sldId id="339" r:id="rId39"/>
    <p:sldId id="340" r:id="rId40"/>
    <p:sldId id="344" r:id="rId41"/>
    <p:sldId id="342" r:id="rId42"/>
    <p:sldId id="343" r:id="rId43"/>
    <p:sldId id="341" r:id="rId44"/>
    <p:sldId id="309" r:id="rId45"/>
    <p:sldId id="345" r:id="rId46"/>
    <p:sldId id="346" r:id="rId47"/>
    <p:sldId id="347" r:id="rId48"/>
    <p:sldId id="348" r:id="rId49"/>
    <p:sldId id="349" r:id="rId50"/>
    <p:sldId id="350" r:id="rId51"/>
    <p:sldId id="31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297" r:id="rId64"/>
    <p:sldId id="362" r:id="rId65"/>
    <p:sldId id="363" r:id="rId66"/>
    <p:sldId id="364" r:id="rId6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C1B5359-3B63-42C8-867B-49B24BE7B1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D765A0-6397-4D29-BD41-3AFF4021F2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08" y="108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431007ba2_0_2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4" name="Google Shape;144;p13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5" r:id="rId8"/>
    <p:sldLayoutId id="214748366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K-DOHYUN/SystemProgramm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4600"/>
              <a:t>리눅스 명령어 </a:t>
            </a:r>
            <a:r>
              <a:rPr lang="ko-KR" altLang="en-US" sz="3600"/>
              <a:t>구현 및 깃허브 정리</a:t>
            </a:r>
            <a:endParaRPr sz="3600" b="0"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깃허브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 sz="900">
                <a:hlinkClick r:id="rId3"/>
              </a:rPr>
              <a:t>https://github.com/PARK-DOHYUN/SystemProgramming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2021663028 </a:t>
            </a:r>
            <a:r>
              <a:rPr lang="ko-KR" altLang="en-US"/>
              <a:t>박도현</a:t>
            </a:r>
            <a:endParaRPr/>
          </a:p>
        </p:txBody>
      </p:sp>
      <p:grpSp>
        <p:nvGrpSpPr>
          <p:cNvPr id="712" name="Google Shape;712;p24"/>
          <p:cNvGrpSpPr/>
          <p:nvPr/>
        </p:nvGrpSpPr>
        <p:grpSpPr>
          <a:xfrm>
            <a:off x="5148240" y="1213448"/>
            <a:ext cx="3374953" cy="2676564"/>
            <a:chOff x="5148240" y="1213448"/>
            <a:chExt cx="3374953" cy="2676564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6756905" y="3331665"/>
              <a:ext cx="323574" cy="155533"/>
            </a:xfrm>
            <a:custGeom>
              <a:avLst/>
              <a:gdLst/>
              <a:ahLst/>
              <a:cxnLst/>
              <a:rect l="l" t="t" r="r" b="b"/>
              <a:pathLst>
                <a:path w="5484" h="2636" extrusionOk="0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048099" y="1992822"/>
              <a:ext cx="6608" cy="77235"/>
            </a:xfrm>
            <a:custGeom>
              <a:avLst/>
              <a:gdLst/>
              <a:ahLst/>
              <a:cxnLst/>
              <a:rect l="l" t="t" r="r" b="b"/>
              <a:pathLst>
                <a:path w="112" h="1309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6344236" y="1821005"/>
              <a:ext cx="327350" cy="131400"/>
            </a:xfrm>
            <a:custGeom>
              <a:avLst/>
              <a:gdLst/>
              <a:ahLst/>
              <a:cxnLst/>
              <a:rect l="l" t="t" r="r" b="b"/>
              <a:pathLst>
                <a:path w="5548" h="2227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379802" y="2174552"/>
              <a:ext cx="423171" cy="165917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7580708" y="2958941"/>
              <a:ext cx="85437" cy="160430"/>
            </a:xfrm>
            <a:custGeom>
              <a:avLst/>
              <a:gdLst/>
              <a:ahLst/>
              <a:cxnLst/>
              <a:rect l="l" t="t" r="r" b="b"/>
              <a:pathLst>
                <a:path w="1448" h="2719" extrusionOk="0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8240247" y="1261064"/>
              <a:ext cx="108448" cy="108389"/>
            </a:xfrm>
            <a:custGeom>
              <a:avLst/>
              <a:gdLst/>
              <a:ahLst/>
              <a:cxnLst/>
              <a:rect l="l" t="t" r="r" b="b"/>
              <a:pathLst>
                <a:path w="1838" h="1837" extrusionOk="0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6505138" y="1371577"/>
              <a:ext cx="121547" cy="121075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5442194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5509517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442194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5509517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7173999" y="2893271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7173999" y="2988502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7203028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7107797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7130750" y="2983015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7126914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7198072" y="2915692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7194237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7130750" y="2915692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7126914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7198072" y="2983015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7194237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6401705" y="1879536"/>
              <a:ext cx="52572" cy="52041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8286210" y="1697806"/>
              <a:ext cx="47144" cy="47675"/>
            </a:xfrm>
            <a:custGeom>
              <a:avLst/>
              <a:gdLst/>
              <a:ahLst/>
              <a:cxnLst/>
              <a:rect l="l" t="t" r="r" b="b"/>
              <a:pathLst>
                <a:path w="799" h="808" extrusionOk="0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8222723" y="3615765"/>
              <a:ext cx="33455" cy="3345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5649591" y="1243540"/>
              <a:ext cx="33455" cy="32865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6843404" y="1371577"/>
              <a:ext cx="517872" cy="515688"/>
            </a:xfrm>
            <a:custGeom>
              <a:avLst/>
              <a:gdLst/>
              <a:ahLst/>
              <a:cxnLst/>
              <a:rect l="l" t="t" r="r" b="b"/>
              <a:pathLst>
                <a:path w="8777" h="8740" extrusionOk="0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7731226" y="2764939"/>
              <a:ext cx="652517" cy="651101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349677" y="3784338"/>
              <a:ext cx="1411122" cy="6608"/>
            </a:xfrm>
            <a:custGeom>
              <a:avLst/>
              <a:gdLst/>
              <a:ahLst/>
              <a:cxnLst/>
              <a:rect l="l" t="t" r="r" b="b"/>
              <a:pathLst>
                <a:path w="23916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615133" y="3875734"/>
              <a:ext cx="879679" cy="6608"/>
            </a:xfrm>
            <a:custGeom>
              <a:avLst/>
              <a:gdLst/>
              <a:ahLst/>
              <a:cxnLst/>
              <a:rect l="l" t="t" r="r" b="b"/>
              <a:pathLst>
                <a:path w="14909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7107207" y="3142854"/>
              <a:ext cx="958508" cy="662902"/>
            </a:xfrm>
            <a:custGeom>
              <a:avLst/>
              <a:gdLst/>
              <a:ahLst/>
              <a:cxnLst/>
              <a:rect l="l" t="t" r="r" b="b"/>
              <a:pathLst>
                <a:path w="16245" h="11235" extrusionOk="0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7103372" y="3139550"/>
              <a:ext cx="966178" cy="669451"/>
            </a:xfrm>
            <a:custGeom>
              <a:avLst/>
              <a:gdLst/>
              <a:ahLst/>
              <a:cxnLst/>
              <a:rect l="l" t="t" r="r" b="b"/>
              <a:pathLst>
                <a:path w="16375" h="11346" extrusionOk="0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7177303" y="3206342"/>
              <a:ext cx="818316" cy="535927"/>
            </a:xfrm>
            <a:custGeom>
              <a:avLst/>
              <a:gdLst/>
              <a:ahLst/>
              <a:cxnLst/>
              <a:rect l="l" t="t" r="r" b="b"/>
              <a:pathLst>
                <a:path w="13869" h="9083" extrusionOk="0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7173468" y="3203038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7173468" y="3369427"/>
              <a:ext cx="7139" cy="180727"/>
            </a:xfrm>
            <a:custGeom>
              <a:avLst/>
              <a:gdLst/>
              <a:ahLst/>
              <a:cxnLst/>
              <a:rect l="l" t="t" r="r" b="b"/>
              <a:pathLst>
                <a:path w="121" h="3063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7575752" y="3164745"/>
              <a:ext cx="21418" cy="21418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6950141" y="3800741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6946836" y="3797495"/>
              <a:ext cx="1279249" cy="92517"/>
            </a:xfrm>
            <a:custGeom>
              <a:avLst/>
              <a:gdLst/>
              <a:ahLst/>
              <a:cxnLst/>
              <a:rect l="l" t="t" r="r" b="b"/>
              <a:pathLst>
                <a:path w="21681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958873" y="3863166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464649" y="3806228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7461345" y="3802393"/>
              <a:ext cx="250233" cy="33986"/>
            </a:xfrm>
            <a:custGeom>
              <a:avLst/>
              <a:gdLst/>
              <a:ahLst/>
              <a:cxnLst/>
              <a:rect l="l" t="t" r="r" b="b"/>
              <a:pathLst>
                <a:path w="4241" h="576" extrusionOk="0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340388" y="330812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369418" y="327856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7366113" y="3274727"/>
              <a:ext cx="445593" cy="382695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7437271" y="3476164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7433436" y="3472919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470136" y="3487138"/>
              <a:ext cx="234833" cy="16993"/>
            </a:xfrm>
            <a:custGeom>
              <a:avLst/>
              <a:gdLst/>
              <a:ahLst/>
              <a:cxnLst/>
              <a:rect l="l" t="t" r="r" b="b"/>
              <a:pathLst>
                <a:path w="3980" h="288" extrusionOk="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7489253" y="3539120"/>
              <a:ext cx="198251" cy="23601"/>
            </a:xfrm>
            <a:custGeom>
              <a:avLst/>
              <a:gdLst/>
              <a:ahLst/>
              <a:cxnLst/>
              <a:rect l="l" t="t" r="r" b="b"/>
              <a:pathLst>
                <a:path w="3360" h="400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7486008" y="3535816"/>
              <a:ext cx="204741" cy="30741"/>
            </a:xfrm>
            <a:custGeom>
              <a:avLst/>
              <a:gdLst/>
              <a:ahLst/>
              <a:cxnLst/>
              <a:rect l="l" t="t" r="r" b="b"/>
              <a:pathLst>
                <a:path w="3470" h="521" extrusionOk="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7529257" y="3545139"/>
              <a:ext cx="11506" cy="11565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7551148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757191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759380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761463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763652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7524832" y="3322342"/>
              <a:ext cx="127093" cy="12709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7521587" y="3319097"/>
              <a:ext cx="133583" cy="133583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7560411" y="3389665"/>
              <a:ext cx="56466" cy="28558"/>
            </a:xfrm>
            <a:custGeom>
              <a:avLst/>
              <a:gdLst/>
              <a:ahLst/>
              <a:cxnLst/>
              <a:rect l="l" t="t" r="r" b="b"/>
              <a:pathLst>
                <a:path w="957" h="484" extrusionOk="0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7556576" y="3386420"/>
              <a:ext cx="63606" cy="35107"/>
            </a:xfrm>
            <a:custGeom>
              <a:avLst/>
              <a:gdLst/>
              <a:ahLst/>
              <a:cxnLst/>
              <a:rect l="l" t="t" r="r" b="b"/>
              <a:pathLst>
                <a:path w="1078" h="595" extrusionOk="0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quadBezTo>
                    <a:pt x="1" y="594"/>
                    <a:pt x="233" y="594"/>
                  </a:quadBezTo>
                  <a:lnTo>
                    <a:pt x="585" y="594"/>
                  </a:lnTo>
                  <a:quadBezTo>
                    <a:pt x="1077" y="594"/>
                    <a:pt x="1077" y="538"/>
                  </a:quad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7572507" y="3353555"/>
              <a:ext cx="32334" cy="32393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7569203" y="3350310"/>
              <a:ext cx="38883" cy="38883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7541825" y="3581839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7537990" y="3578534"/>
              <a:ext cx="100778" cy="35638"/>
            </a:xfrm>
            <a:custGeom>
              <a:avLst/>
              <a:gdLst/>
              <a:ahLst/>
              <a:cxnLst/>
              <a:rect l="l" t="t" r="r" b="b"/>
              <a:pathLst>
                <a:path w="1708" h="604" extrusionOk="0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7134585" y="1285137"/>
              <a:ext cx="959039" cy="662902"/>
            </a:xfrm>
            <a:custGeom>
              <a:avLst/>
              <a:gdLst/>
              <a:ahLst/>
              <a:cxnLst/>
              <a:rect l="l" t="t" r="r" b="b"/>
              <a:pathLst>
                <a:path w="16254" h="11235" extrusionOk="0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7131340" y="1281833"/>
              <a:ext cx="965588" cy="670041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7204681" y="1349156"/>
              <a:ext cx="818847" cy="535396"/>
            </a:xfrm>
            <a:custGeom>
              <a:avLst/>
              <a:gdLst/>
              <a:ahLst/>
              <a:cxnLst/>
              <a:rect l="l" t="t" r="r" b="b"/>
              <a:pathLst>
                <a:path w="13878" h="9074" extrusionOk="0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7201376" y="1345320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7201376" y="1512300"/>
              <a:ext cx="6608" cy="180668"/>
            </a:xfrm>
            <a:custGeom>
              <a:avLst/>
              <a:gdLst/>
              <a:ahLst/>
              <a:cxnLst/>
              <a:rect l="l" t="t" r="r" b="b"/>
              <a:pathLst>
                <a:path w="112" h="30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7603130" y="1307027"/>
              <a:ext cx="21949" cy="21418"/>
            </a:xfrm>
            <a:custGeom>
              <a:avLst/>
              <a:gdLst/>
              <a:ahLst/>
              <a:cxnLst/>
              <a:rect l="l" t="t" r="r" b="b"/>
              <a:pathLst>
                <a:path w="372" h="363" extrusionOk="0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6977518" y="1943023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974214" y="1939778"/>
              <a:ext cx="1279781" cy="92517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986251" y="2005449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7492557" y="1948511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7489253" y="1945206"/>
              <a:ext cx="249702" cy="33455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7368297" y="1450405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7397326" y="1420844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7394022" y="1417599"/>
              <a:ext cx="445652" cy="382105"/>
            </a:xfrm>
            <a:custGeom>
              <a:avLst/>
              <a:gdLst/>
              <a:ahLst/>
              <a:cxnLst/>
              <a:rect l="l" t="t" r="r" b="b"/>
              <a:pathLst>
                <a:path w="7553" h="6476" extrusionOk="0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7464649" y="1618446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7461345" y="1615201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497514" y="1629421"/>
              <a:ext cx="235423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7517221" y="1681934"/>
              <a:ext cx="198192" cy="23601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7513917" y="1678689"/>
              <a:ext cx="204741" cy="30151"/>
            </a:xfrm>
            <a:custGeom>
              <a:avLst/>
              <a:gdLst/>
              <a:ahLst/>
              <a:cxnLst/>
              <a:rect l="l" t="t" r="r" b="b"/>
              <a:pathLst>
                <a:path w="3470" h="511" extrusionOk="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55716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757905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59929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621185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764254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766443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7552800" y="1465215"/>
              <a:ext cx="126444" cy="126503"/>
            </a:xfrm>
            <a:custGeom>
              <a:avLst/>
              <a:gdLst/>
              <a:ahLst/>
              <a:cxnLst/>
              <a:rect l="l" t="t" r="r" b="b"/>
              <a:pathLst>
                <a:path w="2143" h="2144" extrusionOk="0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7549496" y="1461380"/>
              <a:ext cx="133583" cy="134173"/>
            </a:xfrm>
            <a:custGeom>
              <a:avLst/>
              <a:gdLst/>
              <a:ahLst/>
              <a:cxnLst/>
              <a:rect l="l" t="t" r="r" b="b"/>
              <a:pathLst>
                <a:path w="2264" h="2274" extrusionOk="0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7587789" y="1532007"/>
              <a:ext cx="56466" cy="28499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7584544" y="1528702"/>
              <a:ext cx="63547" cy="35107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quadBezTo>
                    <a:pt x="0" y="594"/>
                    <a:pt x="232" y="594"/>
                  </a:quadBezTo>
                  <a:lnTo>
                    <a:pt x="585" y="594"/>
                  </a:lnTo>
                  <a:quadBezTo>
                    <a:pt x="1067" y="594"/>
                    <a:pt x="1076" y="538"/>
                  </a:quad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7600415" y="1496428"/>
              <a:ext cx="31803" cy="318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7597111" y="1493123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7569203" y="1724121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7565898" y="1720817"/>
              <a:ext cx="100247" cy="36169"/>
            </a:xfrm>
            <a:custGeom>
              <a:avLst/>
              <a:gdLst/>
              <a:ahLst/>
              <a:cxnLst/>
              <a:rect l="l" t="t" r="r" b="b"/>
              <a:pathLst>
                <a:path w="1699" h="613" extrusionOk="0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6772246" y="1753682"/>
              <a:ext cx="560000" cy="977035"/>
            </a:xfrm>
            <a:custGeom>
              <a:avLst/>
              <a:gdLst/>
              <a:ahLst/>
              <a:cxnLst/>
              <a:rect l="l" t="t" r="r" b="b"/>
              <a:pathLst>
                <a:path w="9491" h="16559" extrusionOk="0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6731179" y="1693971"/>
              <a:ext cx="560000" cy="995739"/>
            </a:xfrm>
            <a:custGeom>
              <a:avLst/>
              <a:gdLst/>
              <a:ahLst/>
              <a:cxnLst/>
              <a:rect l="l" t="t" r="r" b="b"/>
              <a:pathLst>
                <a:path w="9491" h="16876" extrusionOk="0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6727934" y="1690725"/>
              <a:ext cx="566549" cy="1002229"/>
            </a:xfrm>
            <a:custGeom>
              <a:avLst/>
              <a:gdLst/>
              <a:ahLst/>
              <a:cxnLst/>
              <a:rect l="l" t="t" r="r" b="b"/>
              <a:pathLst>
                <a:path w="9602" h="16986" extrusionOk="0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6732301" y="1693971"/>
              <a:ext cx="558348" cy="80539"/>
            </a:xfrm>
            <a:custGeom>
              <a:avLst/>
              <a:gdLst/>
              <a:ahLst/>
              <a:cxnLst/>
              <a:rect l="l" t="t" r="r" b="b"/>
              <a:pathLst>
                <a:path w="9463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6728465" y="1690725"/>
              <a:ext cx="565487" cy="87089"/>
            </a:xfrm>
            <a:custGeom>
              <a:avLst/>
              <a:gdLst/>
              <a:ahLst/>
              <a:cxnLst/>
              <a:rect l="l" t="t" r="r" b="b"/>
              <a:pathLst>
                <a:path w="9584" h="1476" extrusionOk="0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820392" y="1885023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7032804" y="1885023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7027848" y="2016364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6924415" y="2016364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6820392" y="1950163"/>
              <a:ext cx="94228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6945184" y="1950163"/>
              <a:ext cx="155533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6820392" y="2074955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032804" y="2074955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820392" y="2286245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032804" y="2286245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7027848" y="2206886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924415" y="2206886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7123669" y="2357403"/>
              <a:ext cx="67382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820392" y="2140094"/>
              <a:ext cx="94228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5184" y="2140094"/>
              <a:ext cx="155533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7017994" y="2427440"/>
              <a:ext cx="155533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433436" y="2415403"/>
              <a:ext cx="731876" cy="52170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7430191" y="2412099"/>
              <a:ext cx="738957" cy="528846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7474502" y="2375989"/>
              <a:ext cx="731876" cy="88210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7471198" y="2372685"/>
              <a:ext cx="738485" cy="94759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553862" y="2401715"/>
              <a:ext cx="33455" cy="33986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7606434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7501349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7473971" y="2464140"/>
              <a:ext cx="732407" cy="430252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7470667" y="2460305"/>
              <a:ext cx="739016" cy="437391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7778310" y="2564859"/>
              <a:ext cx="336083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778310" y="2614657"/>
              <a:ext cx="122668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7941395" y="2614657"/>
              <a:ext cx="147272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7778310" y="2766237"/>
              <a:ext cx="217899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7778310" y="2667170"/>
              <a:ext cx="338856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7778310" y="2716969"/>
              <a:ext cx="112224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7915670" y="2716969"/>
              <a:ext cx="198723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7525953" y="2548397"/>
              <a:ext cx="219020" cy="21902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7516631" y="2550049"/>
              <a:ext cx="218489" cy="218430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7513386" y="2546213"/>
              <a:ext cx="225569" cy="225569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7662251" y="2565921"/>
              <a:ext cx="54814" cy="54814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7985707" y="2216444"/>
              <a:ext cx="377208" cy="339092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8001047" y="2212904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7997212" y="2199923"/>
              <a:ext cx="384878" cy="339387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8016388" y="2196442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8070553" y="2285655"/>
              <a:ext cx="224507" cy="141844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8066718" y="2282410"/>
              <a:ext cx="231588" cy="148393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5843948" y="3263280"/>
              <a:ext cx="422581" cy="300504"/>
            </a:xfrm>
            <a:custGeom>
              <a:avLst/>
              <a:gdLst/>
              <a:ahLst/>
              <a:cxnLst/>
              <a:rect l="l" t="t" r="r" b="b"/>
              <a:pathLst>
                <a:path w="7162" h="5093" extrusionOk="0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5840112" y="3259976"/>
              <a:ext cx="429721" cy="307643"/>
            </a:xfrm>
            <a:custGeom>
              <a:avLst/>
              <a:gdLst/>
              <a:ahLst/>
              <a:cxnLst/>
              <a:rect l="l" t="t" r="r" b="b"/>
              <a:pathLst>
                <a:path w="7283" h="5214" extrusionOk="0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5151544" y="2042680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148240" y="2039376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5151544" y="2076076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148240" y="2072771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254977" y="2195380"/>
              <a:ext cx="1597218" cy="973790"/>
            </a:xfrm>
            <a:custGeom>
              <a:avLst/>
              <a:gdLst/>
              <a:ahLst/>
              <a:cxnLst/>
              <a:rect l="l" t="t" r="r" b="b"/>
              <a:pathLst>
                <a:path w="27070" h="16504" extrusionOk="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251673" y="2192076"/>
              <a:ext cx="1603826" cy="980929"/>
            </a:xfrm>
            <a:custGeom>
              <a:avLst/>
              <a:gdLst/>
              <a:ahLst/>
              <a:cxnLst/>
              <a:rect l="l" t="t" r="r" b="b"/>
              <a:pathLst>
                <a:path w="27182" h="16625" extrusionOk="0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850543" y="2586749"/>
              <a:ext cx="6608" cy="189990"/>
            </a:xfrm>
            <a:custGeom>
              <a:avLst/>
              <a:gdLst/>
              <a:ahLst/>
              <a:cxnLst/>
              <a:rect l="l" t="t" r="r" b="b"/>
              <a:pathLst>
                <a:path w="112" h="3220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035531" y="2114369"/>
              <a:ext cx="38883" cy="38352"/>
            </a:xfrm>
            <a:custGeom>
              <a:avLst/>
              <a:gdLst/>
              <a:ahLst/>
              <a:cxnLst/>
              <a:rect l="l" t="t" r="r" b="b"/>
              <a:pathLst>
                <a:path w="659" h="650" extrusionOk="0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032227" y="2110533"/>
              <a:ext cx="46023" cy="46023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808356" y="3211239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805111" y="3207404"/>
              <a:ext cx="46023" cy="46082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741564" y="3219441"/>
              <a:ext cx="22539" cy="21949"/>
            </a:xfrm>
            <a:custGeom>
              <a:avLst/>
              <a:gdLst/>
              <a:ahLst/>
              <a:cxnLst/>
              <a:rect l="l" t="t" r="r" b="b"/>
              <a:pathLst>
                <a:path w="382" h="372" extrusionOk="0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697253" y="3219441"/>
              <a:ext cx="22480" cy="21949"/>
            </a:xfrm>
            <a:custGeom>
              <a:avLst/>
              <a:gdLst/>
              <a:ahLst/>
              <a:cxnLst/>
              <a:rect l="l" t="t" r="r" b="b"/>
              <a:pathLst>
                <a:path w="381" h="372" extrusionOk="0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5844479" y="3294434"/>
              <a:ext cx="421519" cy="77825"/>
            </a:xfrm>
            <a:custGeom>
              <a:avLst/>
              <a:gdLst/>
              <a:ahLst/>
              <a:cxnLst/>
              <a:rect l="l" t="t" r="r" b="b"/>
              <a:pathLst>
                <a:path w="7144" h="1319" extrusionOk="0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841174" y="3291189"/>
              <a:ext cx="428128" cy="84316"/>
            </a:xfrm>
            <a:custGeom>
              <a:avLst/>
              <a:gdLst/>
              <a:ahLst/>
              <a:cxnLst/>
              <a:rect l="l" t="t" r="r" b="b"/>
              <a:pathLst>
                <a:path w="7256" h="1429" extrusionOk="0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5257691" y="3542955"/>
              <a:ext cx="1595094" cy="130869"/>
            </a:xfrm>
            <a:custGeom>
              <a:avLst/>
              <a:gdLst/>
              <a:ahLst/>
              <a:cxnLst/>
              <a:rect l="l" t="t" r="r" b="b"/>
              <a:pathLst>
                <a:path w="27034" h="2218" extrusionOk="0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253856" y="3539120"/>
              <a:ext cx="1602764" cy="138540"/>
            </a:xfrm>
            <a:custGeom>
              <a:avLst/>
              <a:gdLst/>
              <a:ahLst/>
              <a:cxnLst/>
              <a:rect l="l" t="t" r="r" b="b"/>
              <a:pathLst>
                <a:path w="27164" h="2348" extrusionOk="0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542573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542248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565334" y="3573047"/>
              <a:ext cx="113345" cy="38352"/>
            </a:xfrm>
            <a:custGeom>
              <a:avLst/>
              <a:gdLst/>
              <a:ahLst/>
              <a:cxnLst/>
              <a:rect l="l" t="t" r="r" b="b"/>
              <a:pathLst>
                <a:path w="1921" h="650" extrusionOk="0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56203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708712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70546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848314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84501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990099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986794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12964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126337" y="3569743"/>
              <a:ext cx="119423" cy="44960"/>
            </a:xfrm>
            <a:custGeom>
              <a:avLst/>
              <a:gdLst/>
              <a:ahLst/>
              <a:cxnLst/>
              <a:rect l="l" t="t" r="r" b="b"/>
              <a:pathLst>
                <a:path w="2024" h="762" extrusionOk="0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273078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269243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41262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409376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55930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556058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35953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5356227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549907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549582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564251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5639206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782053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7880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5923307" y="3599304"/>
              <a:ext cx="113345" cy="38411"/>
            </a:xfrm>
            <a:custGeom>
              <a:avLst/>
              <a:gdLst/>
              <a:ahLst/>
              <a:cxnLst/>
              <a:rect l="l" t="t" r="r" b="b"/>
              <a:pathLst>
                <a:path w="1921" h="651" extrusionOk="0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5920003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606344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6060136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6206818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202982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346419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342584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9310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9797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63264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629399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5370447" y="2293916"/>
              <a:ext cx="907057" cy="792060"/>
            </a:xfrm>
            <a:custGeom>
              <a:avLst/>
              <a:gdLst/>
              <a:ahLst/>
              <a:cxnLst/>
              <a:rect l="l" t="t" r="r" b="b"/>
              <a:pathLst>
                <a:path w="15373" h="13424" extrusionOk="0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5367201" y="2290611"/>
              <a:ext cx="913606" cy="798668"/>
            </a:xfrm>
            <a:custGeom>
              <a:avLst/>
              <a:gdLst/>
              <a:ahLst/>
              <a:cxnLst/>
              <a:rect l="l" t="t" r="r" b="b"/>
              <a:pathLst>
                <a:path w="15484" h="13536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5370447" y="2293916"/>
              <a:ext cx="907057" cy="72279"/>
            </a:xfrm>
            <a:custGeom>
              <a:avLst/>
              <a:gdLst/>
              <a:ahLst/>
              <a:cxnLst/>
              <a:rect l="l" t="t" r="r" b="b"/>
              <a:pathLst>
                <a:path w="15373" h="1225" extrusionOk="0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5367201" y="2290611"/>
              <a:ext cx="913606" cy="78887"/>
            </a:xfrm>
            <a:custGeom>
              <a:avLst/>
              <a:gdLst/>
              <a:ahLst/>
              <a:cxnLst/>
              <a:rect l="l" t="t" r="r" b="b"/>
              <a:pathLst>
                <a:path w="15484" h="1337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5462433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5100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54153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5458597" y="2489275"/>
              <a:ext cx="556165" cy="7198"/>
            </a:xfrm>
            <a:custGeom>
              <a:avLst/>
              <a:gdLst/>
              <a:ahLst/>
              <a:cxnLst/>
              <a:rect l="l" t="t" r="r" b="b"/>
              <a:pathLst>
                <a:path w="9426" h="122" extrusionOk="0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458597" y="2588932"/>
              <a:ext cx="199844" cy="7139"/>
            </a:xfrm>
            <a:custGeom>
              <a:avLst/>
              <a:gdLst/>
              <a:ahLst/>
              <a:cxnLst/>
              <a:rect l="l" t="t" r="r" b="b"/>
              <a:pathLst>
                <a:path w="338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5731192" y="2588932"/>
              <a:ext cx="240851" cy="7139"/>
            </a:xfrm>
            <a:custGeom>
              <a:avLst/>
              <a:gdLst/>
              <a:ahLst/>
              <a:cxnLst/>
              <a:rect l="l" t="t" r="r" b="b"/>
              <a:pathLst>
                <a:path w="408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5458597" y="2892150"/>
              <a:ext cx="359094" cy="6608"/>
            </a:xfrm>
            <a:custGeom>
              <a:avLst/>
              <a:gdLst/>
              <a:ahLst/>
              <a:cxnLst/>
              <a:rect l="l" t="t" r="r" b="b"/>
              <a:pathLst>
                <a:path w="6086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5458597" y="2694017"/>
              <a:ext cx="561121" cy="6608"/>
            </a:xfrm>
            <a:custGeom>
              <a:avLst/>
              <a:gdLst/>
              <a:ahLst/>
              <a:cxnLst/>
              <a:rect l="l" t="t" r="r" b="b"/>
              <a:pathLst>
                <a:path w="9510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5458597" y="2793614"/>
              <a:ext cx="182320" cy="7198"/>
            </a:xfrm>
            <a:custGeom>
              <a:avLst/>
              <a:gdLst/>
              <a:ahLst/>
              <a:cxnLst/>
              <a:rect l="l" t="t" r="r" b="b"/>
              <a:pathLst>
                <a:path w="3090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5688474" y="2793614"/>
              <a:ext cx="326288" cy="7198"/>
            </a:xfrm>
            <a:custGeom>
              <a:avLst/>
              <a:gdLst/>
              <a:ahLst/>
              <a:cxnLst/>
              <a:rect l="l" t="t" r="r" b="b"/>
              <a:pathLst>
                <a:path w="5530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337628" y="2408264"/>
              <a:ext cx="409483" cy="672224"/>
            </a:xfrm>
            <a:custGeom>
              <a:avLst/>
              <a:gdLst/>
              <a:ahLst/>
              <a:cxnLst/>
              <a:rect l="l" t="t" r="r" b="b"/>
              <a:pathLst>
                <a:path w="6940" h="11393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334383" y="2405019"/>
              <a:ext cx="416563" cy="678773"/>
            </a:xfrm>
            <a:custGeom>
              <a:avLst/>
              <a:gdLst/>
              <a:ahLst/>
              <a:cxnLst/>
              <a:rect l="l" t="t" r="r" b="b"/>
              <a:pathLst>
                <a:path w="7060" h="11504" extrusionOk="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397280" y="2535829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558772" y="2535829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641967" y="2535829"/>
              <a:ext cx="48796" cy="7139"/>
            </a:xfrm>
            <a:custGeom>
              <a:avLst/>
              <a:gdLst/>
              <a:ahLst/>
              <a:cxnLst/>
              <a:rect l="l" t="t" r="r" b="b"/>
              <a:pathLst>
                <a:path w="82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554937" y="2625042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476108" y="2625042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397280" y="2625042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397280" y="2580140"/>
              <a:ext cx="73459" cy="6667"/>
            </a:xfrm>
            <a:custGeom>
              <a:avLst/>
              <a:gdLst/>
              <a:ahLst/>
              <a:cxnLst/>
              <a:rect l="l" t="t" r="r" b="b"/>
              <a:pathLst>
                <a:path w="1245" h="113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491980" y="2580140"/>
              <a:ext cx="119954" cy="6667"/>
            </a:xfrm>
            <a:custGeom>
              <a:avLst/>
              <a:gdLst/>
              <a:ahLst/>
              <a:cxnLst/>
              <a:rect l="l" t="t" r="r" b="b"/>
              <a:pathLst>
                <a:path w="2033" h="113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641967" y="2580140"/>
              <a:ext cx="48796" cy="6667"/>
            </a:xfrm>
            <a:custGeom>
              <a:avLst/>
              <a:gdLst/>
              <a:ahLst/>
              <a:cxnLst/>
              <a:rect l="l" t="t" r="r" b="b"/>
              <a:pathLst>
                <a:path w="827" h="113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397280" y="2664456"/>
              <a:ext cx="135825" cy="7198"/>
            </a:xfrm>
            <a:custGeom>
              <a:avLst/>
              <a:gdLst/>
              <a:ahLst/>
              <a:cxnLst/>
              <a:rect l="l" t="t" r="r" b="b"/>
              <a:pathLst>
                <a:path w="2302" h="12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558772" y="2664456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397280" y="2806772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558772" y="2806772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641967" y="266445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554937" y="2753669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476108" y="2753669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397280" y="2753669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476108" y="2854919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397280" y="2854919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97280" y="2708236"/>
              <a:ext cx="73459" cy="7198"/>
            </a:xfrm>
            <a:custGeom>
              <a:avLst/>
              <a:gdLst/>
              <a:ahLst/>
              <a:cxnLst/>
              <a:rect l="l" t="t" r="r" b="b"/>
              <a:pathLst>
                <a:path w="1245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491980" y="2708236"/>
              <a:ext cx="119954" cy="7198"/>
            </a:xfrm>
            <a:custGeom>
              <a:avLst/>
              <a:gdLst/>
              <a:ahLst/>
              <a:cxnLst/>
              <a:rect l="l" t="t" r="r" b="b"/>
              <a:pathLst>
                <a:path w="2033" h="122" extrusionOk="0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641967" y="270823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396218" y="2902534"/>
              <a:ext cx="119895" cy="6667"/>
            </a:xfrm>
            <a:custGeom>
              <a:avLst/>
              <a:gdLst/>
              <a:ahLst/>
              <a:cxnLst/>
              <a:rect l="l" t="t" r="r" b="b"/>
              <a:pathLst>
                <a:path w="2032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396218" y="2946905"/>
              <a:ext cx="49327" cy="6608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5656730" y="2411037"/>
              <a:ext cx="707803" cy="605963"/>
            </a:xfrm>
            <a:custGeom>
              <a:avLst/>
              <a:gdLst/>
              <a:ahLst/>
              <a:cxnLst/>
              <a:rect l="l" t="t" r="r" b="b"/>
              <a:pathLst>
                <a:path w="11996" h="10270" extrusionOk="0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5695023" y="2385312"/>
              <a:ext cx="707272" cy="605432"/>
            </a:xfrm>
            <a:custGeom>
              <a:avLst/>
              <a:gdLst/>
              <a:ahLst/>
              <a:cxnLst/>
              <a:rect l="l" t="t" r="r" b="b"/>
              <a:pathLst>
                <a:path w="11987" h="10261" extrusionOk="0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5691778" y="2382007"/>
              <a:ext cx="714352" cy="611982"/>
            </a:xfrm>
            <a:custGeom>
              <a:avLst/>
              <a:gdLst/>
              <a:ahLst/>
              <a:cxnLst/>
              <a:rect l="l" t="t" r="r" b="b"/>
              <a:pathLst>
                <a:path w="12107" h="10372" extrusionOk="0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5647408" y="1634318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5644163" y="1630483"/>
              <a:ext cx="791529" cy="112283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5783174" y="1797993"/>
              <a:ext cx="513505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5779870" y="1794689"/>
              <a:ext cx="520055" cy="67972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5918351" y="1908565"/>
              <a:ext cx="243093" cy="75052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5915106" y="1904730"/>
              <a:ext cx="249643" cy="82133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5656199" y="1614611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5652895" y="1611366"/>
              <a:ext cx="792119" cy="112224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742698" y="1644172"/>
              <a:ext cx="607615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5788662" y="1775572"/>
              <a:ext cx="520055" cy="67913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5953399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006502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063440" y="1795810"/>
              <a:ext cx="27378" cy="27437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118136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175074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5860882" y="1237521"/>
              <a:ext cx="328471" cy="329002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5857046" y="1234217"/>
              <a:ext cx="335610" cy="335610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5884424" y="1216693"/>
              <a:ext cx="329002" cy="329002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5881179" y="1213448"/>
              <a:ext cx="335551" cy="335551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5975820" y="1391284"/>
              <a:ext cx="146210" cy="7310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5972575" y="1387508"/>
              <a:ext cx="152759" cy="80480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quadBezTo>
                    <a:pt x="0" y="1364"/>
                    <a:pt x="492" y="1364"/>
                  </a:quadBezTo>
                  <a:lnTo>
                    <a:pt x="2190" y="1364"/>
                  </a:lnTo>
                  <a:quadBezTo>
                    <a:pt x="2588" y="1364"/>
                    <a:pt x="2588" y="1299"/>
                  </a:quad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6007564" y="1298236"/>
              <a:ext cx="83254" cy="82723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6004318" y="1294401"/>
              <a:ext cx="89803" cy="89862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5927673" y="1888858"/>
              <a:ext cx="242562" cy="75583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5924369" y="1885554"/>
              <a:ext cx="249112" cy="82192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5808369" y="2463550"/>
              <a:ext cx="490494" cy="488842"/>
            </a:xfrm>
            <a:custGeom>
              <a:avLst/>
              <a:gdLst/>
              <a:ahLst/>
              <a:cxnLst/>
              <a:rect l="l" t="t" r="r" b="b"/>
              <a:pathLst>
                <a:path w="8313" h="8285" extrusionOk="0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5807248" y="2460305"/>
              <a:ext cx="492677" cy="495922"/>
            </a:xfrm>
            <a:custGeom>
              <a:avLst/>
              <a:gdLst/>
              <a:ahLst/>
              <a:cxnLst/>
              <a:rect l="l" t="t" r="r" b="b"/>
              <a:pathLst>
                <a:path w="8350" h="8405" extrusionOk="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5808369" y="2421422"/>
              <a:ext cx="490494" cy="489373"/>
            </a:xfrm>
            <a:custGeom>
              <a:avLst/>
              <a:gdLst/>
              <a:ahLst/>
              <a:cxnLst/>
              <a:rect l="l" t="t" r="r" b="b"/>
              <a:pathLst>
                <a:path w="8313" h="8294" extrusionOk="0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5807248" y="2418117"/>
              <a:ext cx="492677" cy="495981"/>
            </a:xfrm>
            <a:custGeom>
              <a:avLst/>
              <a:gdLst/>
              <a:ahLst/>
              <a:cxnLst/>
              <a:rect l="l" t="t" r="r" b="b"/>
              <a:pathLst>
                <a:path w="8350" h="8406" extrusionOk="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020" name="Google Shape;1020;p24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21" name="Google Shape;1021;p24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430" extrusionOk="0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2" name="Google Shape;1022;p24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41" extrusionOk="0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3" name="Google Shape;1023;p24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2385" extrusionOk="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4" name="Google Shape;1024;p24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497" extrusionOk="0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105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1864" y="881616"/>
            <a:ext cx="4513130" cy="31398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09971" y="1955864"/>
            <a:ext cx="4334213" cy="2053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30830"/>
          <a:stretch>
            <a:fillRect/>
          </a:stretch>
        </p:blipFill>
        <p:spPr>
          <a:xfrm>
            <a:off x="672622" y="541662"/>
            <a:ext cx="6375730" cy="40255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71251" y="803772"/>
            <a:ext cx="5719911" cy="1502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C488A42-A6AD-297B-B11E-91D9D0C9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691" y="957037"/>
            <a:ext cx="4592919" cy="20787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CA5C02-B031-43D0-9B7F-6AF7E4244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58" y="932904"/>
            <a:ext cx="3753486" cy="32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9DF903-8918-F32B-B6B0-A8C21A3217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161"/>
          <a:stretch/>
        </p:blipFill>
        <p:spPr>
          <a:xfrm>
            <a:off x="708548" y="577565"/>
            <a:ext cx="4399900" cy="3988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CC0C1C-18BD-36F9-CD49-047511009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310" y="869245"/>
            <a:ext cx="6916115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4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9220"/>
          <a:stretch>
            <a:fillRect/>
          </a:stretch>
        </p:blipFill>
        <p:spPr>
          <a:xfrm>
            <a:off x="773703" y="823668"/>
            <a:ext cx="5663673" cy="3496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21140" y="1090989"/>
            <a:ext cx="5654991" cy="1074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3012" y="521739"/>
            <a:ext cx="4570245" cy="41000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09865" y="1484964"/>
            <a:ext cx="4419231" cy="8496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622536-0772-924C-80DD-3D0561261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28" y="677222"/>
            <a:ext cx="7739352" cy="37675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318B94-D922-3F8D-4F8E-0267532D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109" y="1461764"/>
            <a:ext cx="6250163" cy="298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6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4600" y="851717"/>
            <a:ext cx="7954798" cy="8054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26930" y="1886700"/>
            <a:ext cx="6490140" cy="2702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C2E09-C871-DBD2-4C81-23A2126E2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>
            <a:extLst>
              <a:ext uri="{FF2B5EF4-FFF2-40B4-BE49-F238E27FC236}">
                <a16:creationId xmlns:a16="http://schemas.microsoft.com/office/drawing/2014/main" id="{6804B0BC-4D87-D9D8-904E-61951622E5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315A5-5FFA-A481-A434-F08F28393311}"/>
              </a:ext>
            </a:extLst>
          </p:cNvPr>
          <p:cNvSpPr txBox="1"/>
          <p:nvPr/>
        </p:nvSpPr>
        <p:spPr>
          <a:xfrm>
            <a:off x="811170" y="2033141"/>
            <a:ext cx="804371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-b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공백이 아닌 줄에만 줄 번호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./cat –b </a:t>
            </a:r>
            <a:r>
              <a:rPr lang="fr-FR" altLang="ko-KR" sz="1400" dirty="0">
                <a:latin typeface="Sora" panose="020B0600000101010101" charset="0"/>
                <a:cs typeface="Sora" panose="020B0600000101010101" charset="0"/>
              </a:rPr>
              <a:t>file.txt</a:t>
            </a:r>
            <a:endParaRPr lang="en-US" altLang="ko-KR" dirty="0">
              <a:latin typeface="Sora" panose="020B0600000101010101" charset="0"/>
              <a:cs typeface="Sora" panose="020B060000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-n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모든 줄에 줄 번호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./cat -n</a:t>
            </a:r>
            <a:r>
              <a:rPr lang="fr-FR" altLang="ko-KR" sz="1400" dirty="0">
                <a:latin typeface="Sora" panose="020B0600000101010101" charset="0"/>
                <a:cs typeface="Sora" panose="020B0600000101010101" charset="0"/>
              </a:rPr>
              <a:t> file.txt</a:t>
            </a:r>
            <a:endParaRPr lang="en-US" altLang="ko-KR" dirty="0">
              <a:latin typeface="Sora" panose="020B0600000101010101" charset="0"/>
              <a:cs typeface="Sora" panose="020B060000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-s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빈 줄 압축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./cat -s</a:t>
            </a:r>
            <a:r>
              <a:rPr lang="fr-FR" altLang="ko-KR" sz="1400" dirty="0">
                <a:latin typeface="Sora" panose="020B0600000101010101" charset="0"/>
                <a:cs typeface="Sora" panose="020B0600000101010101" charset="0"/>
              </a:rPr>
              <a:t> file.txt</a:t>
            </a:r>
            <a:endParaRPr lang="en-US" altLang="ko-KR" dirty="0">
              <a:latin typeface="Sora" panose="020B0600000101010101" charset="0"/>
              <a:cs typeface="Sora" panose="020B060000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-h </a:t>
            </a:r>
            <a:r>
              <a:rPr lang="en-US" altLang="ko-KR" sz="600" b="1" dirty="0">
                <a:latin typeface="Sora" panose="020B0600000101010101" charset="0"/>
                <a:cs typeface="Sora" panose="020B0600000101010101" charset="0"/>
              </a:rPr>
              <a:t>[N]</a:t>
            </a: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처음 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N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만 출력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./cat –h 10</a:t>
            </a:r>
            <a:r>
              <a:rPr lang="fr-FR" altLang="ko-KR" dirty="0">
                <a:latin typeface="Sora" panose="020B0600000101010101" charset="0"/>
                <a:cs typeface="Sora" panose="020B0600000101010101" charset="0"/>
              </a:rPr>
              <a:t> file.txt</a:t>
            </a:r>
            <a:endParaRPr lang="en-US" altLang="ko-KR" dirty="0">
              <a:latin typeface="Sora" panose="020B0600000101010101" charset="0"/>
              <a:cs typeface="Sora" panose="020B060000010101010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6B70E-1803-DD70-B0DA-BACB73E66F1A}"/>
              </a:ext>
            </a:extLst>
          </p:cNvPr>
          <p:cNvSpPr txBox="1"/>
          <p:nvPr/>
        </p:nvSpPr>
        <p:spPr>
          <a:xfrm>
            <a:off x="2319617" y="4294048"/>
            <a:ext cx="1015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E50B5-97BC-1BA1-790E-D7038F5F0B01}"/>
              </a:ext>
            </a:extLst>
          </p:cNvPr>
          <p:cNvSpPr txBox="1"/>
          <p:nvPr/>
        </p:nvSpPr>
        <p:spPr>
          <a:xfrm>
            <a:off x="6454588" y="4294047"/>
            <a:ext cx="81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133502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43065" y="1899939"/>
            <a:ext cx="4448737" cy="13436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0383" y="559092"/>
            <a:ext cx="3399843" cy="4025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6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1074" name="Google Shape;1074;p26"/>
          <p:cNvSpPr txBox="1">
            <a:spLocks noGrp="1"/>
          </p:cNvSpPr>
          <p:nvPr>
            <p:ph type="title" idx="3"/>
          </p:nvPr>
        </p:nvSpPr>
        <p:spPr>
          <a:xfrm>
            <a:off x="1640130" y="2352702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76" name="Google Shape;1076;p26"/>
          <p:cNvSpPr txBox="1">
            <a:spLocks noGrp="1"/>
          </p:cNvSpPr>
          <p:nvPr>
            <p:ph type="title" idx="5"/>
          </p:nvPr>
        </p:nvSpPr>
        <p:spPr>
          <a:xfrm>
            <a:off x="3629307" y="2352702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79" name="Google Shape;1079;p26"/>
          <p:cNvSpPr txBox="1">
            <a:spLocks noGrp="1"/>
          </p:cNvSpPr>
          <p:nvPr>
            <p:ph type="subTitle" idx="7"/>
          </p:nvPr>
        </p:nvSpPr>
        <p:spPr>
          <a:xfrm>
            <a:off x="1640130" y="2800295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명령어  목록</a:t>
            </a:r>
            <a:endParaRPr dirty="0"/>
          </a:p>
        </p:txBody>
      </p:sp>
      <p:sp>
        <p:nvSpPr>
          <p:cNvPr id="1080" name="Google Shape;1080;p26"/>
          <p:cNvSpPr txBox="1">
            <a:spLocks noGrp="1"/>
          </p:cNvSpPr>
          <p:nvPr>
            <p:ph type="subTitle" idx="8"/>
          </p:nvPr>
        </p:nvSpPr>
        <p:spPr>
          <a:xfrm>
            <a:off x="3629307" y="2800295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깃허브</a:t>
            </a:r>
            <a:r>
              <a:rPr lang="ko-KR" altLang="en-US" dirty="0"/>
              <a:t> 정리</a:t>
            </a:r>
          </a:p>
        </p:txBody>
      </p:sp>
      <p:grpSp>
        <p:nvGrpSpPr>
          <p:cNvPr id="1084" name="Google Shape;1084;p26"/>
          <p:cNvGrpSpPr/>
          <p:nvPr/>
        </p:nvGrpSpPr>
        <p:grpSpPr>
          <a:xfrm>
            <a:off x="6394076" y="987226"/>
            <a:ext cx="2087454" cy="3524262"/>
            <a:chOff x="6934075" y="1778325"/>
            <a:chExt cx="689275" cy="1134775"/>
          </a:xfrm>
        </p:grpSpPr>
        <p:sp>
          <p:nvSpPr>
            <p:cNvPr id="1085" name="Google Shape;1085;p26"/>
            <p:cNvSpPr/>
            <p:nvPr/>
          </p:nvSpPr>
          <p:spPr>
            <a:xfrm>
              <a:off x="7486500" y="2665625"/>
              <a:ext cx="136850" cy="66125"/>
            </a:xfrm>
            <a:custGeom>
              <a:avLst/>
              <a:gdLst/>
              <a:ahLst/>
              <a:cxnLst/>
              <a:rect l="l" t="t" r="r" b="b"/>
              <a:pathLst>
                <a:path w="5474" h="2645" extrusionOk="0">
                  <a:moveTo>
                    <a:pt x="5418" y="1"/>
                  </a:moveTo>
                  <a:cubicBezTo>
                    <a:pt x="5390" y="1"/>
                    <a:pt x="5363" y="28"/>
                    <a:pt x="5363" y="56"/>
                  </a:cubicBezTo>
                  <a:lnTo>
                    <a:pt x="5363" y="520"/>
                  </a:lnTo>
                  <a:cubicBezTo>
                    <a:pt x="5363" y="557"/>
                    <a:pt x="5390" y="576"/>
                    <a:pt x="5418" y="576"/>
                  </a:cubicBezTo>
                  <a:cubicBezTo>
                    <a:pt x="5446" y="576"/>
                    <a:pt x="5474" y="557"/>
                    <a:pt x="5474" y="520"/>
                  </a:cubicBezTo>
                  <a:lnTo>
                    <a:pt x="5474" y="56"/>
                  </a:lnTo>
                  <a:cubicBezTo>
                    <a:pt x="5474" y="28"/>
                    <a:pt x="5455" y="1"/>
                    <a:pt x="5418" y="1"/>
                  </a:cubicBezTo>
                  <a:close/>
                  <a:moveTo>
                    <a:pt x="5418" y="928"/>
                  </a:moveTo>
                  <a:cubicBezTo>
                    <a:pt x="5390" y="928"/>
                    <a:pt x="5363" y="956"/>
                    <a:pt x="5363" y="984"/>
                  </a:cubicBezTo>
                  <a:lnTo>
                    <a:pt x="5363" y="1448"/>
                  </a:lnTo>
                  <a:cubicBezTo>
                    <a:pt x="5363" y="1485"/>
                    <a:pt x="5390" y="1503"/>
                    <a:pt x="5418" y="1503"/>
                  </a:cubicBezTo>
                  <a:cubicBezTo>
                    <a:pt x="5446" y="1503"/>
                    <a:pt x="5474" y="1485"/>
                    <a:pt x="5474" y="1448"/>
                  </a:cubicBezTo>
                  <a:lnTo>
                    <a:pt x="5474" y="984"/>
                  </a:lnTo>
                  <a:cubicBezTo>
                    <a:pt x="5474" y="956"/>
                    <a:pt x="5455" y="928"/>
                    <a:pt x="5418" y="928"/>
                  </a:cubicBezTo>
                  <a:close/>
                  <a:moveTo>
                    <a:pt x="5418" y="1856"/>
                  </a:moveTo>
                  <a:cubicBezTo>
                    <a:pt x="5390" y="1856"/>
                    <a:pt x="5363" y="1884"/>
                    <a:pt x="5363" y="1912"/>
                  </a:cubicBezTo>
                  <a:lnTo>
                    <a:pt x="5363" y="2375"/>
                  </a:lnTo>
                  <a:cubicBezTo>
                    <a:pt x="5363" y="2413"/>
                    <a:pt x="5390" y="2431"/>
                    <a:pt x="5418" y="2431"/>
                  </a:cubicBezTo>
                  <a:cubicBezTo>
                    <a:pt x="5446" y="2431"/>
                    <a:pt x="5474" y="2413"/>
                    <a:pt x="5474" y="2375"/>
                  </a:cubicBezTo>
                  <a:lnTo>
                    <a:pt x="5474" y="1912"/>
                  </a:lnTo>
                  <a:cubicBezTo>
                    <a:pt x="5474" y="1884"/>
                    <a:pt x="5455" y="1856"/>
                    <a:pt x="5418" y="1856"/>
                  </a:cubicBezTo>
                  <a:close/>
                  <a:moveTo>
                    <a:pt x="56" y="2524"/>
                  </a:moveTo>
                  <a:cubicBezTo>
                    <a:pt x="28" y="2524"/>
                    <a:pt x="1" y="2552"/>
                    <a:pt x="1" y="2589"/>
                  </a:cubicBezTo>
                  <a:cubicBezTo>
                    <a:pt x="1" y="2617"/>
                    <a:pt x="28" y="2644"/>
                    <a:pt x="56" y="2644"/>
                  </a:cubicBezTo>
                  <a:lnTo>
                    <a:pt x="520" y="2644"/>
                  </a:lnTo>
                  <a:cubicBezTo>
                    <a:pt x="557" y="2644"/>
                    <a:pt x="585" y="2617"/>
                    <a:pt x="585" y="2589"/>
                  </a:cubicBezTo>
                  <a:cubicBezTo>
                    <a:pt x="585" y="2552"/>
                    <a:pt x="557" y="2524"/>
                    <a:pt x="520" y="2524"/>
                  </a:cubicBezTo>
                  <a:close/>
                  <a:moveTo>
                    <a:pt x="984" y="2524"/>
                  </a:moveTo>
                  <a:cubicBezTo>
                    <a:pt x="956" y="2524"/>
                    <a:pt x="928" y="2552"/>
                    <a:pt x="928" y="2589"/>
                  </a:cubicBezTo>
                  <a:cubicBezTo>
                    <a:pt x="928" y="2617"/>
                    <a:pt x="956" y="2644"/>
                    <a:pt x="984" y="2644"/>
                  </a:cubicBezTo>
                  <a:lnTo>
                    <a:pt x="1448" y="2644"/>
                  </a:lnTo>
                  <a:cubicBezTo>
                    <a:pt x="1485" y="2644"/>
                    <a:pt x="1513" y="2617"/>
                    <a:pt x="1513" y="2589"/>
                  </a:cubicBezTo>
                  <a:cubicBezTo>
                    <a:pt x="1513" y="2552"/>
                    <a:pt x="1485" y="2524"/>
                    <a:pt x="1448" y="2524"/>
                  </a:cubicBezTo>
                  <a:close/>
                  <a:moveTo>
                    <a:pt x="1912" y="2524"/>
                  </a:moveTo>
                  <a:cubicBezTo>
                    <a:pt x="1884" y="2524"/>
                    <a:pt x="1856" y="2552"/>
                    <a:pt x="1856" y="2589"/>
                  </a:cubicBezTo>
                  <a:cubicBezTo>
                    <a:pt x="1856" y="2617"/>
                    <a:pt x="1884" y="2644"/>
                    <a:pt x="1912" y="2644"/>
                  </a:cubicBezTo>
                  <a:lnTo>
                    <a:pt x="2375" y="2644"/>
                  </a:lnTo>
                  <a:cubicBezTo>
                    <a:pt x="2413" y="2644"/>
                    <a:pt x="2440" y="2617"/>
                    <a:pt x="2440" y="2589"/>
                  </a:cubicBezTo>
                  <a:cubicBezTo>
                    <a:pt x="2440" y="2552"/>
                    <a:pt x="2413" y="2524"/>
                    <a:pt x="2375" y="2524"/>
                  </a:cubicBezTo>
                  <a:close/>
                  <a:moveTo>
                    <a:pt x="2839" y="2524"/>
                  </a:moveTo>
                  <a:cubicBezTo>
                    <a:pt x="2812" y="2524"/>
                    <a:pt x="2784" y="2552"/>
                    <a:pt x="2784" y="2589"/>
                  </a:cubicBezTo>
                  <a:cubicBezTo>
                    <a:pt x="2784" y="2617"/>
                    <a:pt x="2812" y="2644"/>
                    <a:pt x="2839" y="2644"/>
                  </a:cubicBezTo>
                  <a:lnTo>
                    <a:pt x="3303" y="2644"/>
                  </a:lnTo>
                  <a:cubicBezTo>
                    <a:pt x="3340" y="2644"/>
                    <a:pt x="3368" y="2617"/>
                    <a:pt x="3368" y="2589"/>
                  </a:cubicBezTo>
                  <a:cubicBezTo>
                    <a:pt x="3368" y="2552"/>
                    <a:pt x="3340" y="2524"/>
                    <a:pt x="3303" y="2524"/>
                  </a:cubicBezTo>
                  <a:close/>
                  <a:moveTo>
                    <a:pt x="3767" y="2524"/>
                  </a:moveTo>
                  <a:cubicBezTo>
                    <a:pt x="3739" y="2524"/>
                    <a:pt x="3711" y="2552"/>
                    <a:pt x="3711" y="2589"/>
                  </a:cubicBezTo>
                  <a:cubicBezTo>
                    <a:pt x="3711" y="2617"/>
                    <a:pt x="3739" y="2644"/>
                    <a:pt x="3767" y="2644"/>
                  </a:cubicBezTo>
                  <a:lnTo>
                    <a:pt x="4231" y="2644"/>
                  </a:lnTo>
                  <a:cubicBezTo>
                    <a:pt x="4268" y="2644"/>
                    <a:pt x="4296" y="2617"/>
                    <a:pt x="4296" y="2589"/>
                  </a:cubicBezTo>
                  <a:cubicBezTo>
                    <a:pt x="4296" y="2552"/>
                    <a:pt x="4268" y="2524"/>
                    <a:pt x="4231" y="2524"/>
                  </a:cubicBezTo>
                  <a:close/>
                  <a:moveTo>
                    <a:pt x="4695" y="2524"/>
                  </a:moveTo>
                  <a:cubicBezTo>
                    <a:pt x="4667" y="2524"/>
                    <a:pt x="4639" y="2552"/>
                    <a:pt x="4639" y="2589"/>
                  </a:cubicBezTo>
                  <a:cubicBezTo>
                    <a:pt x="4639" y="2617"/>
                    <a:pt x="4667" y="2644"/>
                    <a:pt x="4695" y="2644"/>
                  </a:cubicBezTo>
                  <a:lnTo>
                    <a:pt x="5159" y="2644"/>
                  </a:lnTo>
                  <a:cubicBezTo>
                    <a:pt x="5196" y="2644"/>
                    <a:pt x="5223" y="2617"/>
                    <a:pt x="5223" y="2589"/>
                  </a:cubicBezTo>
                  <a:cubicBezTo>
                    <a:pt x="5223" y="2552"/>
                    <a:pt x="5196" y="2524"/>
                    <a:pt x="5159" y="2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7313500" y="2548975"/>
              <a:ext cx="85375" cy="41525"/>
            </a:xfrm>
            <a:custGeom>
              <a:avLst/>
              <a:gdLst/>
              <a:ahLst/>
              <a:cxnLst/>
              <a:rect l="l" t="t" r="r" b="b"/>
              <a:pathLst>
                <a:path w="3415" h="1661" extrusionOk="0">
                  <a:moveTo>
                    <a:pt x="3358" y="0"/>
                  </a:moveTo>
                  <a:cubicBezTo>
                    <a:pt x="3321" y="0"/>
                    <a:pt x="3293" y="28"/>
                    <a:pt x="3293" y="65"/>
                  </a:cubicBezTo>
                  <a:lnTo>
                    <a:pt x="3293" y="260"/>
                  </a:lnTo>
                  <a:cubicBezTo>
                    <a:pt x="3293" y="297"/>
                    <a:pt x="3321" y="316"/>
                    <a:pt x="3358" y="316"/>
                  </a:cubicBezTo>
                  <a:cubicBezTo>
                    <a:pt x="3386" y="316"/>
                    <a:pt x="3414" y="297"/>
                    <a:pt x="3414" y="260"/>
                  </a:cubicBezTo>
                  <a:lnTo>
                    <a:pt x="3414" y="65"/>
                  </a:lnTo>
                  <a:cubicBezTo>
                    <a:pt x="3414" y="28"/>
                    <a:pt x="3386" y="0"/>
                    <a:pt x="3358" y="0"/>
                  </a:cubicBezTo>
                  <a:close/>
                  <a:moveTo>
                    <a:pt x="56" y="613"/>
                  </a:moveTo>
                  <a:cubicBezTo>
                    <a:pt x="28" y="613"/>
                    <a:pt x="0" y="641"/>
                    <a:pt x="0" y="668"/>
                  </a:cubicBezTo>
                  <a:lnTo>
                    <a:pt x="0" y="678"/>
                  </a:lnTo>
                  <a:cubicBezTo>
                    <a:pt x="0" y="706"/>
                    <a:pt x="28" y="733"/>
                    <a:pt x="56" y="733"/>
                  </a:cubicBezTo>
                  <a:lnTo>
                    <a:pt x="520" y="733"/>
                  </a:lnTo>
                  <a:cubicBezTo>
                    <a:pt x="548" y="733"/>
                    <a:pt x="575" y="706"/>
                    <a:pt x="575" y="668"/>
                  </a:cubicBezTo>
                  <a:cubicBezTo>
                    <a:pt x="575" y="641"/>
                    <a:pt x="548" y="613"/>
                    <a:pt x="520" y="613"/>
                  </a:cubicBezTo>
                  <a:close/>
                  <a:moveTo>
                    <a:pt x="984" y="613"/>
                  </a:moveTo>
                  <a:cubicBezTo>
                    <a:pt x="946" y="613"/>
                    <a:pt x="928" y="641"/>
                    <a:pt x="928" y="668"/>
                  </a:cubicBezTo>
                  <a:cubicBezTo>
                    <a:pt x="928" y="706"/>
                    <a:pt x="946" y="733"/>
                    <a:pt x="984" y="733"/>
                  </a:cubicBezTo>
                  <a:lnTo>
                    <a:pt x="1447" y="733"/>
                  </a:lnTo>
                  <a:cubicBezTo>
                    <a:pt x="1475" y="733"/>
                    <a:pt x="1503" y="706"/>
                    <a:pt x="1503" y="668"/>
                  </a:cubicBezTo>
                  <a:cubicBezTo>
                    <a:pt x="1503" y="641"/>
                    <a:pt x="1475" y="613"/>
                    <a:pt x="1447" y="613"/>
                  </a:cubicBezTo>
                  <a:close/>
                  <a:moveTo>
                    <a:pt x="1911" y="613"/>
                  </a:moveTo>
                  <a:cubicBezTo>
                    <a:pt x="1874" y="613"/>
                    <a:pt x="1856" y="641"/>
                    <a:pt x="1856" y="668"/>
                  </a:cubicBezTo>
                  <a:cubicBezTo>
                    <a:pt x="1856" y="706"/>
                    <a:pt x="1874" y="733"/>
                    <a:pt x="1911" y="733"/>
                  </a:cubicBezTo>
                  <a:lnTo>
                    <a:pt x="2375" y="733"/>
                  </a:lnTo>
                  <a:cubicBezTo>
                    <a:pt x="2403" y="733"/>
                    <a:pt x="2431" y="706"/>
                    <a:pt x="2431" y="668"/>
                  </a:cubicBezTo>
                  <a:cubicBezTo>
                    <a:pt x="2431" y="641"/>
                    <a:pt x="2403" y="613"/>
                    <a:pt x="2375" y="613"/>
                  </a:cubicBezTo>
                  <a:close/>
                  <a:moveTo>
                    <a:pt x="2839" y="613"/>
                  </a:moveTo>
                  <a:cubicBezTo>
                    <a:pt x="2802" y="613"/>
                    <a:pt x="2783" y="641"/>
                    <a:pt x="2783" y="668"/>
                  </a:cubicBezTo>
                  <a:cubicBezTo>
                    <a:pt x="2783" y="706"/>
                    <a:pt x="2802" y="733"/>
                    <a:pt x="2839" y="733"/>
                  </a:cubicBezTo>
                  <a:lnTo>
                    <a:pt x="3303" y="733"/>
                  </a:lnTo>
                  <a:cubicBezTo>
                    <a:pt x="3331" y="733"/>
                    <a:pt x="3358" y="706"/>
                    <a:pt x="3358" y="668"/>
                  </a:cubicBezTo>
                  <a:cubicBezTo>
                    <a:pt x="3358" y="641"/>
                    <a:pt x="3331" y="613"/>
                    <a:pt x="3303" y="613"/>
                  </a:cubicBezTo>
                  <a:close/>
                  <a:moveTo>
                    <a:pt x="56" y="1086"/>
                  </a:moveTo>
                  <a:cubicBezTo>
                    <a:pt x="28" y="1086"/>
                    <a:pt x="0" y="1104"/>
                    <a:pt x="0" y="1142"/>
                  </a:cubicBezTo>
                  <a:lnTo>
                    <a:pt x="0" y="1605"/>
                  </a:lnTo>
                  <a:cubicBezTo>
                    <a:pt x="0" y="1633"/>
                    <a:pt x="28" y="1661"/>
                    <a:pt x="56" y="1661"/>
                  </a:cubicBezTo>
                  <a:cubicBezTo>
                    <a:pt x="93" y="1661"/>
                    <a:pt x="121" y="1633"/>
                    <a:pt x="121" y="1605"/>
                  </a:cubicBezTo>
                  <a:lnTo>
                    <a:pt x="121" y="1142"/>
                  </a:lnTo>
                  <a:cubicBezTo>
                    <a:pt x="121" y="1104"/>
                    <a:pt x="93" y="1086"/>
                    <a:pt x="56" y="1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7252725" y="2143825"/>
              <a:ext cx="207600" cy="156800"/>
            </a:xfrm>
            <a:custGeom>
              <a:avLst/>
              <a:gdLst/>
              <a:ahLst/>
              <a:cxnLst/>
              <a:rect l="l" t="t" r="r" b="b"/>
              <a:pathLst>
                <a:path w="8304" h="627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75"/>
                    <a:pt x="56" y="575"/>
                  </a:cubicBezTo>
                  <a:cubicBezTo>
                    <a:pt x="94" y="575"/>
                    <a:pt x="112" y="557"/>
                    <a:pt x="112" y="520"/>
                  </a:cubicBezTo>
                  <a:lnTo>
                    <a:pt x="112" y="56"/>
                  </a:lnTo>
                  <a:cubicBezTo>
                    <a:pt x="112" y="28"/>
                    <a:pt x="94" y="0"/>
                    <a:pt x="56" y="0"/>
                  </a:cubicBezTo>
                  <a:close/>
                  <a:moveTo>
                    <a:pt x="5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7"/>
                  </a:lnTo>
                  <a:cubicBezTo>
                    <a:pt x="1" y="1484"/>
                    <a:pt x="29" y="1503"/>
                    <a:pt x="56" y="1503"/>
                  </a:cubicBezTo>
                  <a:cubicBezTo>
                    <a:pt x="94" y="1503"/>
                    <a:pt x="112" y="1484"/>
                    <a:pt x="112" y="1447"/>
                  </a:cubicBezTo>
                  <a:lnTo>
                    <a:pt x="112" y="984"/>
                  </a:lnTo>
                  <a:cubicBezTo>
                    <a:pt x="112" y="956"/>
                    <a:pt x="94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9" y="1856"/>
                    <a:pt x="1" y="1883"/>
                    <a:pt x="1" y="1911"/>
                  </a:cubicBezTo>
                  <a:lnTo>
                    <a:pt x="1" y="2375"/>
                  </a:lnTo>
                  <a:cubicBezTo>
                    <a:pt x="1" y="2412"/>
                    <a:pt x="29" y="2431"/>
                    <a:pt x="56" y="2431"/>
                  </a:cubicBezTo>
                  <a:cubicBezTo>
                    <a:pt x="94" y="2431"/>
                    <a:pt x="112" y="2412"/>
                    <a:pt x="112" y="2375"/>
                  </a:cubicBezTo>
                  <a:lnTo>
                    <a:pt x="112" y="1911"/>
                  </a:lnTo>
                  <a:cubicBezTo>
                    <a:pt x="112" y="1883"/>
                    <a:pt x="94" y="1856"/>
                    <a:pt x="56" y="1856"/>
                  </a:cubicBezTo>
                  <a:close/>
                  <a:moveTo>
                    <a:pt x="66" y="2774"/>
                  </a:moveTo>
                  <a:cubicBezTo>
                    <a:pt x="29" y="2774"/>
                    <a:pt x="10" y="2802"/>
                    <a:pt x="10" y="2830"/>
                  </a:cubicBezTo>
                  <a:cubicBezTo>
                    <a:pt x="10" y="2867"/>
                    <a:pt x="29" y="2895"/>
                    <a:pt x="66" y="2895"/>
                  </a:cubicBezTo>
                  <a:lnTo>
                    <a:pt x="530" y="2895"/>
                  </a:lnTo>
                  <a:cubicBezTo>
                    <a:pt x="557" y="2895"/>
                    <a:pt x="585" y="2867"/>
                    <a:pt x="585" y="2830"/>
                  </a:cubicBezTo>
                  <a:cubicBezTo>
                    <a:pt x="585" y="2802"/>
                    <a:pt x="557" y="2774"/>
                    <a:pt x="530" y="2774"/>
                  </a:cubicBezTo>
                  <a:close/>
                  <a:moveTo>
                    <a:pt x="993" y="2774"/>
                  </a:moveTo>
                  <a:cubicBezTo>
                    <a:pt x="956" y="2774"/>
                    <a:pt x="938" y="2802"/>
                    <a:pt x="938" y="2830"/>
                  </a:cubicBezTo>
                  <a:cubicBezTo>
                    <a:pt x="938" y="2867"/>
                    <a:pt x="956" y="2895"/>
                    <a:pt x="993" y="2895"/>
                  </a:cubicBezTo>
                  <a:lnTo>
                    <a:pt x="1457" y="2895"/>
                  </a:lnTo>
                  <a:cubicBezTo>
                    <a:pt x="1485" y="2895"/>
                    <a:pt x="1513" y="2867"/>
                    <a:pt x="1513" y="2830"/>
                  </a:cubicBezTo>
                  <a:cubicBezTo>
                    <a:pt x="1513" y="2802"/>
                    <a:pt x="1485" y="2774"/>
                    <a:pt x="1457" y="2774"/>
                  </a:cubicBezTo>
                  <a:close/>
                  <a:moveTo>
                    <a:pt x="1921" y="2774"/>
                  </a:moveTo>
                  <a:cubicBezTo>
                    <a:pt x="1884" y="2774"/>
                    <a:pt x="1865" y="2802"/>
                    <a:pt x="1865" y="2830"/>
                  </a:cubicBezTo>
                  <a:cubicBezTo>
                    <a:pt x="1865" y="2867"/>
                    <a:pt x="1884" y="2895"/>
                    <a:pt x="1921" y="2895"/>
                  </a:cubicBezTo>
                  <a:lnTo>
                    <a:pt x="2385" y="2895"/>
                  </a:lnTo>
                  <a:cubicBezTo>
                    <a:pt x="2413" y="2895"/>
                    <a:pt x="2441" y="2867"/>
                    <a:pt x="2441" y="2830"/>
                  </a:cubicBezTo>
                  <a:cubicBezTo>
                    <a:pt x="2441" y="2802"/>
                    <a:pt x="2413" y="2774"/>
                    <a:pt x="2385" y="2774"/>
                  </a:cubicBezTo>
                  <a:close/>
                  <a:moveTo>
                    <a:pt x="2849" y="2774"/>
                  </a:moveTo>
                  <a:cubicBezTo>
                    <a:pt x="2812" y="2774"/>
                    <a:pt x="2793" y="2802"/>
                    <a:pt x="2793" y="2830"/>
                  </a:cubicBezTo>
                  <a:cubicBezTo>
                    <a:pt x="2793" y="2867"/>
                    <a:pt x="2812" y="2895"/>
                    <a:pt x="2849" y="2895"/>
                  </a:cubicBezTo>
                  <a:lnTo>
                    <a:pt x="3313" y="2895"/>
                  </a:lnTo>
                  <a:cubicBezTo>
                    <a:pt x="3340" y="2895"/>
                    <a:pt x="3368" y="2867"/>
                    <a:pt x="3368" y="2830"/>
                  </a:cubicBezTo>
                  <a:cubicBezTo>
                    <a:pt x="3368" y="2802"/>
                    <a:pt x="3340" y="2774"/>
                    <a:pt x="3313" y="2774"/>
                  </a:cubicBezTo>
                  <a:close/>
                  <a:moveTo>
                    <a:pt x="3776" y="2774"/>
                  </a:moveTo>
                  <a:cubicBezTo>
                    <a:pt x="3739" y="2774"/>
                    <a:pt x="3721" y="2802"/>
                    <a:pt x="3721" y="2830"/>
                  </a:cubicBezTo>
                  <a:cubicBezTo>
                    <a:pt x="3721" y="2867"/>
                    <a:pt x="3739" y="2895"/>
                    <a:pt x="3776" y="2895"/>
                  </a:cubicBezTo>
                  <a:lnTo>
                    <a:pt x="4240" y="2895"/>
                  </a:lnTo>
                  <a:cubicBezTo>
                    <a:pt x="4268" y="2895"/>
                    <a:pt x="4296" y="2867"/>
                    <a:pt x="4296" y="2830"/>
                  </a:cubicBezTo>
                  <a:cubicBezTo>
                    <a:pt x="4296" y="2802"/>
                    <a:pt x="4268" y="2774"/>
                    <a:pt x="4240" y="2774"/>
                  </a:cubicBezTo>
                  <a:close/>
                  <a:moveTo>
                    <a:pt x="4704" y="2774"/>
                  </a:moveTo>
                  <a:cubicBezTo>
                    <a:pt x="4667" y="2774"/>
                    <a:pt x="4648" y="2802"/>
                    <a:pt x="4648" y="2830"/>
                  </a:cubicBezTo>
                  <a:cubicBezTo>
                    <a:pt x="4648" y="2867"/>
                    <a:pt x="4667" y="2895"/>
                    <a:pt x="4704" y="2895"/>
                  </a:cubicBezTo>
                  <a:lnTo>
                    <a:pt x="5168" y="2895"/>
                  </a:lnTo>
                  <a:cubicBezTo>
                    <a:pt x="5196" y="2895"/>
                    <a:pt x="5224" y="2867"/>
                    <a:pt x="5224" y="2830"/>
                  </a:cubicBezTo>
                  <a:cubicBezTo>
                    <a:pt x="5224" y="2802"/>
                    <a:pt x="5196" y="2774"/>
                    <a:pt x="5168" y="2774"/>
                  </a:cubicBezTo>
                  <a:close/>
                  <a:moveTo>
                    <a:pt x="5632" y="2774"/>
                  </a:moveTo>
                  <a:cubicBezTo>
                    <a:pt x="5595" y="2774"/>
                    <a:pt x="5576" y="2802"/>
                    <a:pt x="5576" y="2830"/>
                  </a:cubicBezTo>
                  <a:cubicBezTo>
                    <a:pt x="5576" y="2867"/>
                    <a:pt x="5595" y="2895"/>
                    <a:pt x="5632" y="2895"/>
                  </a:cubicBezTo>
                  <a:lnTo>
                    <a:pt x="6096" y="2895"/>
                  </a:lnTo>
                  <a:cubicBezTo>
                    <a:pt x="6123" y="2895"/>
                    <a:pt x="6151" y="2867"/>
                    <a:pt x="6151" y="2830"/>
                  </a:cubicBezTo>
                  <a:cubicBezTo>
                    <a:pt x="6151" y="2802"/>
                    <a:pt x="6123" y="2774"/>
                    <a:pt x="6096" y="2774"/>
                  </a:cubicBezTo>
                  <a:close/>
                  <a:moveTo>
                    <a:pt x="6559" y="2774"/>
                  </a:moveTo>
                  <a:cubicBezTo>
                    <a:pt x="6522" y="2774"/>
                    <a:pt x="6504" y="2802"/>
                    <a:pt x="6504" y="2830"/>
                  </a:cubicBezTo>
                  <a:cubicBezTo>
                    <a:pt x="6504" y="2867"/>
                    <a:pt x="6522" y="2895"/>
                    <a:pt x="6559" y="2895"/>
                  </a:cubicBezTo>
                  <a:lnTo>
                    <a:pt x="7023" y="2895"/>
                  </a:lnTo>
                  <a:cubicBezTo>
                    <a:pt x="7051" y="2895"/>
                    <a:pt x="7079" y="2867"/>
                    <a:pt x="7079" y="2830"/>
                  </a:cubicBezTo>
                  <a:cubicBezTo>
                    <a:pt x="7079" y="2802"/>
                    <a:pt x="7051" y="2774"/>
                    <a:pt x="7023" y="2774"/>
                  </a:cubicBezTo>
                  <a:close/>
                  <a:moveTo>
                    <a:pt x="7487" y="2774"/>
                  </a:moveTo>
                  <a:cubicBezTo>
                    <a:pt x="7450" y="2774"/>
                    <a:pt x="7431" y="2802"/>
                    <a:pt x="7431" y="2830"/>
                  </a:cubicBezTo>
                  <a:cubicBezTo>
                    <a:pt x="7431" y="2867"/>
                    <a:pt x="7450" y="2895"/>
                    <a:pt x="7487" y="2895"/>
                  </a:cubicBezTo>
                  <a:lnTo>
                    <a:pt x="7951" y="2895"/>
                  </a:lnTo>
                  <a:cubicBezTo>
                    <a:pt x="7979" y="2895"/>
                    <a:pt x="8007" y="2867"/>
                    <a:pt x="8007" y="2830"/>
                  </a:cubicBezTo>
                  <a:cubicBezTo>
                    <a:pt x="8007" y="2802"/>
                    <a:pt x="7979" y="2774"/>
                    <a:pt x="7951" y="2774"/>
                  </a:cubicBezTo>
                  <a:close/>
                  <a:moveTo>
                    <a:pt x="8248" y="2941"/>
                  </a:moveTo>
                  <a:cubicBezTo>
                    <a:pt x="8211" y="2941"/>
                    <a:pt x="8183" y="2969"/>
                    <a:pt x="8183" y="3006"/>
                  </a:cubicBezTo>
                  <a:lnTo>
                    <a:pt x="8183" y="3470"/>
                  </a:lnTo>
                  <a:cubicBezTo>
                    <a:pt x="8183" y="3497"/>
                    <a:pt x="8211" y="3525"/>
                    <a:pt x="8248" y="3525"/>
                  </a:cubicBezTo>
                  <a:cubicBezTo>
                    <a:pt x="8276" y="3525"/>
                    <a:pt x="8303" y="3497"/>
                    <a:pt x="8303" y="3470"/>
                  </a:cubicBezTo>
                  <a:lnTo>
                    <a:pt x="8303" y="3006"/>
                  </a:lnTo>
                  <a:cubicBezTo>
                    <a:pt x="8303" y="2969"/>
                    <a:pt x="8276" y="2941"/>
                    <a:pt x="8248" y="2941"/>
                  </a:cubicBezTo>
                  <a:close/>
                  <a:moveTo>
                    <a:pt x="8248" y="3869"/>
                  </a:moveTo>
                  <a:cubicBezTo>
                    <a:pt x="8211" y="3869"/>
                    <a:pt x="8183" y="3896"/>
                    <a:pt x="8183" y="3933"/>
                  </a:cubicBezTo>
                  <a:lnTo>
                    <a:pt x="8183" y="4397"/>
                  </a:lnTo>
                  <a:cubicBezTo>
                    <a:pt x="8183" y="4425"/>
                    <a:pt x="8211" y="4453"/>
                    <a:pt x="8248" y="4453"/>
                  </a:cubicBezTo>
                  <a:cubicBezTo>
                    <a:pt x="8276" y="4453"/>
                    <a:pt x="8303" y="4425"/>
                    <a:pt x="8303" y="4397"/>
                  </a:cubicBezTo>
                  <a:lnTo>
                    <a:pt x="8303" y="3933"/>
                  </a:lnTo>
                  <a:cubicBezTo>
                    <a:pt x="8303" y="3896"/>
                    <a:pt x="8276" y="3869"/>
                    <a:pt x="8248" y="3869"/>
                  </a:cubicBezTo>
                  <a:close/>
                  <a:moveTo>
                    <a:pt x="8248" y="4796"/>
                  </a:moveTo>
                  <a:cubicBezTo>
                    <a:pt x="8211" y="4796"/>
                    <a:pt x="8183" y="4824"/>
                    <a:pt x="8183" y="4861"/>
                  </a:cubicBezTo>
                  <a:lnTo>
                    <a:pt x="8183" y="5325"/>
                  </a:lnTo>
                  <a:cubicBezTo>
                    <a:pt x="8183" y="5353"/>
                    <a:pt x="8211" y="5381"/>
                    <a:pt x="8248" y="5381"/>
                  </a:cubicBezTo>
                  <a:cubicBezTo>
                    <a:pt x="8276" y="5381"/>
                    <a:pt x="8303" y="5353"/>
                    <a:pt x="8303" y="5325"/>
                  </a:cubicBezTo>
                  <a:lnTo>
                    <a:pt x="8303" y="4861"/>
                  </a:lnTo>
                  <a:cubicBezTo>
                    <a:pt x="8303" y="4824"/>
                    <a:pt x="8276" y="4796"/>
                    <a:pt x="8248" y="4796"/>
                  </a:cubicBezTo>
                  <a:close/>
                  <a:moveTo>
                    <a:pt x="8248" y="5724"/>
                  </a:moveTo>
                  <a:cubicBezTo>
                    <a:pt x="8211" y="5724"/>
                    <a:pt x="8183" y="5752"/>
                    <a:pt x="8183" y="5789"/>
                  </a:cubicBezTo>
                  <a:lnTo>
                    <a:pt x="8183" y="6216"/>
                  </a:lnTo>
                  <a:cubicBezTo>
                    <a:pt x="8183" y="6253"/>
                    <a:pt x="8211" y="6271"/>
                    <a:pt x="8248" y="6271"/>
                  </a:cubicBezTo>
                  <a:cubicBezTo>
                    <a:pt x="8276" y="6271"/>
                    <a:pt x="8303" y="6253"/>
                    <a:pt x="8303" y="6216"/>
                  </a:cubicBezTo>
                  <a:lnTo>
                    <a:pt x="8303" y="5789"/>
                  </a:lnTo>
                  <a:cubicBezTo>
                    <a:pt x="8303" y="5752"/>
                    <a:pt x="8276" y="5724"/>
                    <a:pt x="8248" y="5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7564200" y="1778325"/>
              <a:ext cx="41075" cy="41075"/>
            </a:xfrm>
            <a:custGeom>
              <a:avLst/>
              <a:gdLst/>
              <a:ahLst/>
              <a:cxnLst/>
              <a:rect l="l" t="t" r="r" b="b"/>
              <a:pathLst>
                <a:path w="1643" h="1643" extrusionOk="0">
                  <a:moveTo>
                    <a:pt x="826" y="186"/>
                  </a:moveTo>
                  <a:lnTo>
                    <a:pt x="1049" y="585"/>
                  </a:lnTo>
                  <a:cubicBezTo>
                    <a:pt x="1049" y="594"/>
                    <a:pt x="1058" y="603"/>
                    <a:pt x="1067" y="603"/>
                  </a:cubicBezTo>
                  <a:lnTo>
                    <a:pt x="1466" y="826"/>
                  </a:lnTo>
                  <a:lnTo>
                    <a:pt x="1067" y="1048"/>
                  </a:lnTo>
                  <a:cubicBezTo>
                    <a:pt x="1058" y="1048"/>
                    <a:pt x="1049" y="1058"/>
                    <a:pt x="1039" y="1067"/>
                  </a:cubicBezTo>
                  <a:lnTo>
                    <a:pt x="826" y="1466"/>
                  </a:lnTo>
                  <a:lnTo>
                    <a:pt x="603" y="1067"/>
                  </a:lnTo>
                  <a:cubicBezTo>
                    <a:pt x="603" y="1058"/>
                    <a:pt x="594" y="1048"/>
                    <a:pt x="585" y="1039"/>
                  </a:cubicBezTo>
                  <a:lnTo>
                    <a:pt x="186" y="826"/>
                  </a:lnTo>
                  <a:lnTo>
                    <a:pt x="585" y="603"/>
                  </a:lnTo>
                  <a:cubicBezTo>
                    <a:pt x="594" y="603"/>
                    <a:pt x="603" y="594"/>
                    <a:pt x="603" y="585"/>
                  </a:cubicBezTo>
                  <a:lnTo>
                    <a:pt x="826" y="186"/>
                  </a:lnTo>
                  <a:close/>
                  <a:moveTo>
                    <a:pt x="826" y="0"/>
                  </a:moveTo>
                  <a:cubicBezTo>
                    <a:pt x="807" y="0"/>
                    <a:pt x="789" y="19"/>
                    <a:pt x="780" y="37"/>
                  </a:cubicBezTo>
                  <a:lnTo>
                    <a:pt x="511" y="510"/>
                  </a:lnTo>
                  <a:lnTo>
                    <a:pt x="37" y="770"/>
                  </a:lnTo>
                  <a:cubicBezTo>
                    <a:pt x="19" y="779"/>
                    <a:pt x="0" y="798"/>
                    <a:pt x="0" y="826"/>
                  </a:cubicBezTo>
                  <a:cubicBezTo>
                    <a:pt x="0" y="844"/>
                    <a:pt x="19" y="863"/>
                    <a:pt x="37" y="872"/>
                  </a:cubicBezTo>
                  <a:lnTo>
                    <a:pt x="511" y="1141"/>
                  </a:lnTo>
                  <a:lnTo>
                    <a:pt x="770" y="1614"/>
                  </a:lnTo>
                  <a:cubicBezTo>
                    <a:pt x="780" y="1633"/>
                    <a:pt x="798" y="1642"/>
                    <a:pt x="826" y="1642"/>
                  </a:cubicBezTo>
                  <a:cubicBezTo>
                    <a:pt x="845" y="1642"/>
                    <a:pt x="863" y="1633"/>
                    <a:pt x="872" y="1614"/>
                  </a:cubicBezTo>
                  <a:lnTo>
                    <a:pt x="1141" y="1141"/>
                  </a:lnTo>
                  <a:lnTo>
                    <a:pt x="1615" y="881"/>
                  </a:lnTo>
                  <a:cubicBezTo>
                    <a:pt x="1633" y="863"/>
                    <a:pt x="1642" y="844"/>
                    <a:pt x="1642" y="826"/>
                  </a:cubicBezTo>
                  <a:cubicBezTo>
                    <a:pt x="1642" y="807"/>
                    <a:pt x="1633" y="789"/>
                    <a:pt x="1615" y="779"/>
                  </a:cubicBezTo>
                  <a:lnTo>
                    <a:pt x="1141" y="510"/>
                  </a:lnTo>
                  <a:lnTo>
                    <a:pt x="882" y="37"/>
                  </a:lnTo>
                  <a:cubicBezTo>
                    <a:pt x="863" y="9"/>
                    <a:pt x="84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6975825" y="2325875"/>
              <a:ext cx="51500" cy="51275"/>
            </a:xfrm>
            <a:custGeom>
              <a:avLst/>
              <a:gdLst/>
              <a:ahLst/>
              <a:cxnLst/>
              <a:rect l="l" t="t" r="r" b="b"/>
              <a:pathLst>
                <a:path w="2060" h="2051" extrusionOk="0">
                  <a:moveTo>
                    <a:pt x="1030" y="177"/>
                  </a:moveTo>
                  <a:lnTo>
                    <a:pt x="1327" y="715"/>
                  </a:lnTo>
                  <a:cubicBezTo>
                    <a:pt x="1327" y="724"/>
                    <a:pt x="1336" y="733"/>
                    <a:pt x="1346" y="733"/>
                  </a:cubicBezTo>
                  <a:lnTo>
                    <a:pt x="1874" y="1030"/>
                  </a:lnTo>
                  <a:lnTo>
                    <a:pt x="1346" y="1318"/>
                  </a:lnTo>
                  <a:cubicBezTo>
                    <a:pt x="1336" y="1327"/>
                    <a:pt x="1327" y="1336"/>
                    <a:pt x="1318" y="1345"/>
                  </a:cubicBezTo>
                  <a:lnTo>
                    <a:pt x="1030" y="1874"/>
                  </a:lnTo>
                  <a:lnTo>
                    <a:pt x="733" y="1336"/>
                  </a:lnTo>
                  <a:cubicBezTo>
                    <a:pt x="733" y="1327"/>
                    <a:pt x="724" y="1318"/>
                    <a:pt x="715" y="1318"/>
                  </a:cubicBezTo>
                  <a:lnTo>
                    <a:pt x="186" y="1021"/>
                  </a:lnTo>
                  <a:lnTo>
                    <a:pt x="715" y="733"/>
                  </a:lnTo>
                  <a:cubicBezTo>
                    <a:pt x="724" y="724"/>
                    <a:pt x="733" y="715"/>
                    <a:pt x="743" y="705"/>
                  </a:cubicBezTo>
                  <a:lnTo>
                    <a:pt x="1030" y="177"/>
                  </a:lnTo>
                  <a:close/>
                  <a:moveTo>
                    <a:pt x="1030" y="0"/>
                  </a:moveTo>
                  <a:cubicBezTo>
                    <a:pt x="1012" y="0"/>
                    <a:pt x="993" y="10"/>
                    <a:pt x="984" y="28"/>
                  </a:cubicBezTo>
                  <a:lnTo>
                    <a:pt x="640" y="640"/>
                  </a:lnTo>
                  <a:lnTo>
                    <a:pt x="28" y="974"/>
                  </a:lnTo>
                  <a:cubicBezTo>
                    <a:pt x="10" y="984"/>
                    <a:pt x="0" y="1002"/>
                    <a:pt x="0" y="1021"/>
                  </a:cubicBezTo>
                  <a:cubicBezTo>
                    <a:pt x="0" y="1039"/>
                    <a:pt x="10" y="1067"/>
                    <a:pt x="28" y="1076"/>
                  </a:cubicBezTo>
                  <a:lnTo>
                    <a:pt x="640" y="1410"/>
                  </a:lnTo>
                  <a:lnTo>
                    <a:pt x="974" y="2023"/>
                  </a:lnTo>
                  <a:cubicBezTo>
                    <a:pt x="984" y="2041"/>
                    <a:pt x="1002" y="2050"/>
                    <a:pt x="1030" y="2050"/>
                  </a:cubicBezTo>
                  <a:cubicBezTo>
                    <a:pt x="1049" y="2050"/>
                    <a:pt x="1067" y="2041"/>
                    <a:pt x="1076" y="2023"/>
                  </a:cubicBezTo>
                  <a:lnTo>
                    <a:pt x="1410" y="1410"/>
                  </a:lnTo>
                  <a:lnTo>
                    <a:pt x="2023" y="1076"/>
                  </a:lnTo>
                  <a:cubicBezTo>
                    <a:pt x="2041" y="1067"/>
                    <a:pt x="2060" y="1049"/>
                    <a:pt x="2060" y="1030"/>
                  </a:cubicBezTo>
                  <a:cubicBezTo>
                    <a:pt x="2060" y="1002"/>
                    <a:pt x="2041" y="984"/>
                    <a:pt x="2023" y="974"/>
                  </a:cubicBezTo>
                  <a:lnTo>
                    <a:pt x="1420" y="640"/>
                  </a:lnTo>
                  <a:lnTo>
                    <a:pt x="1086" y="28"/>
                  </a:lnTo>
                  <a:cubicBezTo>
                    <a:pt x="1076" y="10"/>
                    <a:pt x="1058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6992525" y="1930925"/>
              <a:ext cx="22050" cy="22050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46" y="112"/>
                  </a:moveTo>
                  <a:cubicBezTo>
                    <a:pt x="622" y="112"/>
                    <a:pt x="770" y="260"/>
                    <a:pt x="770" y="436"/>
                  </a:cubicBezTo>
                  <a:cubicBezTo>
                    <a:pt x="770" y="622"/>
                    <a:pt x="622" y="761"/>
                    <a:pt x="446" y="761"/>
                  </a:cubicBezTo>
                  <a:cubicBezTo>
                    <a:pt x="260" y="761"/>
                    <a:pt x="112" y="622"/>
                    <a:pt x="112" y="436"/>
                  </a:cubicBezTo>
                  <a:cubicBezTo>
                    <a:pt x="112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195" y="0"/>
                    <a:pt x="0" y="195"/>
                    <a:pt x="0" y="436"/>
                  </a:cubicBezTo>
                  <a:cubicBezTo>
                    <a:pt x="0" y="687"/>
                    <a:pt x="195" y="882"/>
                    <a:pt x="446" y="882"/>
                  </a:cubicBezTo>
                  <a:cubicBezTo>
                    <a:pt x="687" y="882"/>
                    <a:pt x="882" y="687"/>
                    <a:pt x="882" y="436"/>
                  </a:cubicBezTo>
                  <a:cubicBezTo>
                    <a:pt x="882" y="195"/>
                    <a:pt x="687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6934075" y="2211075"/>
              <a:ext cx="14175" cy="1417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95" y="455"/>
                    <a:pt x="121" y="381"/>
                    <a:pt x="121" y="288"/>
                  </a:cubicBezTo>
                  <a:cubicBezTo>
                    <a:pt x="12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46"/>
                    <a:pt x="130" y="566"/>
                    <a:pt x="288" y="566"/>
                  </a:cubicBezTo>
                  <a:cubicBezTo>
                    <a:pt x="446" y="566"/>
                    <a:pt x="566" y="446"/>
                    <a:pt x="566" y="288"/>
                  </a:cubicBezTo>
                  <a:cubicBezTo>
                    <a:pt x="566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6935000" y="2456875"/>
              <a:ext cx="344900" cy="344675"/>
            </a:xfrm>
            <a:custGeom>
              <a:avLst/>
              <a:gdLst/>
              <a:ahLst/>
              <a:cxnLst/>
              <a:rect l="l" t="t" r="r" b="b"/>
              <a:pathLst>
                <a:path w="13796" h="13787" extrusionOk="0">
                  <a:moveTo>
                    <a:pt x="6912" y="3796"/>
                  </a:moveTo>
                  <a:cubicBezTo>
                    <a:pt x="7506" y="3796"/>
                    <a:pt x="8099" y="3972"/>
                    <a:pt x="8609" y="4315"/>
                  </a:cubicBezTo>
                  <a:cubicBezTo>
                    <a:pt x="9361" y="4816"/>
                    <a:pt x="9853" y="5614"/>
                    <a:pt x="9964" y="6514"/>
                  </a:cubicBezTo>
                  <a:cubicBezTo>
                    <a:pt x="10149" y="7998"/>
                    <a:pt x="9203" y="9427"/>
                    <a:pt x="7765" y="9835"/>
                  </a:cubicBezTo>
                  <a:cubicBezTo>
                    <a:pt x="7482" y="9916"/>
                    <a:pt x="7191" y="9957"/>
                    <a:pt x="6903" y="9957"/>
                  </a:cubicBezTo>
                  <a:cubicBezTo>
                    <a:pt x="6303" y="9957"/>
                    <a:pt x="5712" y="9783"/>
                    <a:pt x="5205" y="9445"/>
                  </a:cubicBezTo>
                  <a:cubicBezTo>
                    <a:pt x="4453" y="8944"/>
                    <a:pt x="3962" y="8147"/>
                    <a:pt x="3851" y="7247"/>
                  </a:cubicBezTo>
                  <a:cubicBezTo>
                    <a:pt x="3674" y="5762"/>
                    <a:pt x="4620" y="4334"/>
                    <a:pt x="6049" y="3916"/>
                  </a:cubicBezTo>
                  <a:cubicBezTo>
                    <a:pt x="6337" y="3842"/>
                    <a:pt x="6624" y="3796"/>
                    <a:pt x="6912" y="3796"/>
                  </a:cubicBezTo>
                  <a:close/>
                  <a:moveTo>
                    <a:pt x="6911" y="3680"/>
                  </a:moveTo>
                  <a:cubicBezTo>
                    <a:pt x="6614" y="3680"/>
                    <a:pt x="6315" y="3721"/>
                    <a:pt x="6021" y="3805"/>
                  </a:cubicBezTo>
                  <a:cubicBezTo>
                    <a:pt x="4528" y="4232"/>
                    <a:pt x="3544" y="5716"/>
                    <a:pt x="3739" y="7256"/>
                  </a:cubicBezTo>
                  <a:cubicBezTo>
                    <a:pt x="3851" y="8193"/>
                    <a:pt x="4361" y="9028"/>
                    <a:pt x="5140" y="9538"/>
                  </a:cubicBezTo>
                  <a:cubicBezTo>
                    <a:pt x="5669" y="9891"/>
                    <a:pt x="6290" y="10076"/>
                    <a:pt x="6912" y="10076"/>
                  </a:cubicBezTo>
                  <a:cubicBezTo>
                    <a:pt x="7209" y="10076"/>
                    <a:pt x="7506" y="10030"/>
                    <a:pt x="7793" y="9946"/>
                  </a:cubicBezTo>
                  <a:cubicBezTo>
                    <a:pt x="9287" y="9519"/>
                    <a:pt x="10270" y="8035"/>
                    <a:pt x="10084" y="6495"/>
                  </a:cubicBezTo>
                  <a:cubicBezTo>
                    <a:pt x="9964" y="5568"/>
                    <a:pt x="9454" y="4733"/>
                    <a:pt x="8674" y="4213"/>
                  </a:cubicBezTo>
                  <a:cubicBezTo>
                    <a:pt x="8147" y="3862"/>
                    <a:pt x="7534" y="3680"/>
                    <a:pt x="6911" y="3680"/>
                  </a:cubicBezTo>
                  <a:close/>
                  <a:moveTo>
                    <a:pt x="5928" y="118"/>
                  </a:moveTo>
                  <a:cubicBezTo>
                    <a:pt x="5934" y="118"/>
                    <a:pt x="5938" y="122"/>
                    <a:pt x="5938" y="122"/>
                  </a:cubicBezTo>
                  <a:cubicBezTo>
                    <a:pt x="5938" y="122"/>
                    <a:pt x="5947" y="122"/>
                    <a:pt x="5947" y="132"/>
                  </a:cubicBezTo>
                  <a:lnTo>
                    <a:pt x="6411" y="1588"/>
                  </a:lnTo>
                  <a:cubicBezTo>
                    <a:pt x="6428" y="1646"/>
                    <a:pt x="6474" y="1682"/>
                    <a:pt x="6530" y="1682"/>
                  </a:cubicBezTo>
                  <a:cubicBezTo>
                    <a:pt x="6537" y="1682"/>
                    <a:pt x="6543" y="1682"/>
                    <a:pt x="6550" y="1681"/>
                  </a:cubicBezTo>
                  <a:cubicBezTo>
                    <a:pt x="6670" y="1672"/>
                    <a:pt x="6789" y="1668"/>
                    <a:pt x="6907" y="1668"/>
                  </a:cubicBezTo>
                  <a:cubicBezTo>
                    <a:pt x="7323" y="1668"/>
                    <a:pt x="7732" y="1719"/>
                    <a:pt x="8136" y="1820"/>
                  </a:cubicBezTo>
                  <a:cubicBezTo>
                    <a:pt x="8150" y="1824"/>
                    <a:pt x="8163" y="1826"/>
                    <a:pt x="8177" y="1826"/>
                  </a:cubicBezTo>
                  <a:cubicBezTo>
                    <a:pt x="8227" y="1826"/>
                    <a:pt x="8272" y="1799"/>
                    <a:pt x="8294" y="1755"/>
                  </a:cubicBezTo>
                  <a:lnTo>
                    <a:pt x="8999" y="391"/>
                  </a:lnTo>
                  <a:cubicBezTo>
                    <a:pt x="8999" y="382"/>
                    <a:pt x="9018" y="382"/>
                    <a:pt x="9027" y="382"/>
                  </a:cubicBezTo>
                  <a:lnTo>
                    <a:pt x="11003" y="1412"/>
                  </a:lnTo>
                  <a:cubicBezTo>
                    <a:pt x="11012" y="1412"/>
                    <a:pt x="11012" y="1430"/>
                    <a:pt x="11012" y="1440"/>
                  </a:cubicBezTo>
                  <a:lnTo>
                    <a:pt x="10307" y="2794"/>
                  </a:lnTo>
                  <a:cubicBezTo>
                    <a:pt x="10279" y="2850"/>
                    <a:pt x="10289" y="2924"/>
                    <a:pt x="10335" y="2961"/>
                  </a:cubicBezTo>
                  <a:cubicBezTo>
                    <a:pt x="10743" y="3313"/>
                    <a:pt x="11086" y="3731"/>
                    <a:pt x="11365" y="4185"/>
                  </a:cubicBezTo>
                  <a:cubicBezTo>
                    <a:pt x="11386" y="4227"/>
                    <a:pt x="11427" y="4248"/>
                    <a:pt x="11474" y="4248"/>
                  </a:cubicBezTo>
                  <a:cubicBezTo>
                    <a:pt x="11490" y="4248"/>
                    <a:pt x="11506" y="4246"/>
                    <a:pt x="11522" y="4241"/>
                  </a:cubicBezTo>
                  <a:lnTo>
                    <a:pt x="12979" y="3787"/>
                  </a:lnTo>
                  <a:cubicBezTo>
                    <a:pt x="12981" y="3784"/>
                    <a:pt x="12985" y="3783"/>
                    <a:pt x="12989" y="3783"/>
                  </a:cubicBezTo>
                  <a:cubicBezTo>
                    <a:pt x="12997" y="3783"/>
                    <a:pt x="13007" y="3789"/>
                    <a:pt x="13007" y="3796"/>
                  </a:cubicBezTo>
                  <a:lnTo>
                    <a:pt x="13675" y="5920"/>
                  </a:lnTo>
                  <a:cubicBezTo>
                    <a:pt x="13675" y="5929"/>
                    <a:pt x="13675" y="5939"/>
                    <a:pt x="13665" y="5948"/>
                  </a:cubicBezTo>
                  <a:lnTo>
                    <a:pt x="12200" y="6403"/>
                  </a:lnTo>
                  <a:cubicBezTo>
                    <a:pt x="12144" y="6421"/>
                    <a:pt x="12107" y="6486"/>
                    <a:pt x="12107" y="6542"/>
                  </a:cubicBezTo>
                  <a:cubicBezTo>
                    <a:pt x="12144" y="7080"/>
                    <a:pt x="12097" y="7618"/>
                    <a:pt x="11968" y="8137"/>
                  </a:cubicBezTo>
                  <a:cubicBezTo>
                    <a:pt x="11958" y="8202"/>
                    <a:pt x="11986" y="8258"/>
                    <a:pt x="12042" y="8295"/>
                  </a:cubicBezTo>
                  <a:lnTo>
                    <a:pt x="13396" y="9000"/>
                  </a:lnTo>
                  <a:cubicBezTo>
                    <a:pt x="13415" y="9000"/>
                    <a:pt x="13415" y="9009"/>
                    <a:pt x="13406" y="9028"/>
                  </a:cubicBezTo>
                  <a:lnTo>
                    <a:pt x="12385" y="10994"/>
                  </a:lnTo>
                  <a:cubicBezTo>
                    <a:pt x="12379" y="11001"/>
                    <a:pt x="12372" y="11008"/>
                    <a:pt x="12365" y="11008"/>
                  </a:cubicBezTo>
                  <a:cubicBezTo>
                    <a:pt x="12363" y="11008"/>
                    <a:pt x="12360" y="11006"/>
                    <a:pt x="12357" y="11004"/>
                  </a:cubicBezTo>
                  <a:lnTo>
                    <a:pt x="10994" y="10299"/>
                  </a:lnTo>
                  <a:cubicBezTo>
                    <a:pt x="10977" y="10289"/>
                    <a:pt x="10957" y="10284"/>
                    <a:pt x="10936" y="10284"/>
                  </a:cubicBezTo>
                  <a:cubicBezTo>
                    <a:pt x="10899" y="10284"/>
                    <a:pt x="10860" y="10300"/>
                    <a:pt x="10836" y="10336"/>
                  </a:cubicBezTo>
                  <a:cubicBezTo>
                    <a:pt x="10483" y="10735"/>
                    <a:pt x="10066" y="11087"/>
                    <a:pt x="9611" y="11366"/>
                  </a:cubicBezTo>
                  <a:cubicBezTo>
                    <a:pt x="9556" y="11393"/>
                    <a:pt x="9528" y="11458"/>
                    <a:pt x="9546" y="11523"/>
                  </a:cubicBezTo>
                  <a:lnTo>
                    <a:pt x="10010" y="12980"/>
                  </a:lnTo>
                  <a:cubicBezTo>
                    <a:pt x="10010" y="12989"/>
                    <a:pt x="10010" y="12998"/>
                    <a:pt x="10001" y="13008"/>
                  </a:cubicBezTo>
                  <a:lnTo>
                    <a:pt x="7877" y="13675"/>
                  </a:lnTo>
                  <a:cubicBezTo>
                    <a:pt x="7867" y="13675"/>
                    <a:pt x="7849" y="13666"/>
                    <a:pt x="7849" y="13657"/>
                  </a:cubicBezTo>
                  <a:lnTo>
                    <a:pt x="7385" y="12200"/>
                  </a:lnTo>
                  <a:cubicBezTo>
                    <a:pt x="7366" y="12145"/>
                    <a:pt x="7320" y="12108"/>
                    <a:pt x="7255" y="12108"/>
                  </a:cubicBezTo>
                  <a:lnTo>
                    <a:pt x="7246" y="12108"/>
                  </a:lnTo>
                  <a:cubicBezTo>
                    <a:pt x="7128" y="12116"/>
                    <a:pt x="7010" y="12120"/>
                    <a:pt x="6892" y="12120"/>
                  </a:cubicBezTo>
                  <a:cubicBezTo>
                    <a:pt x="6479" y="12120"/>
                    <a:pt x="6064" y="12070"/>
                    <a:pt x="5659" y="11969"/>
                  </a:cubicBezTo>
                  <a:cubicBezTo>
                    <a:pt x="5651" y="11967"/>
                    <a:pt x="5643" y="11967"/>
                    <a:pt x="5635" y="11967"/>
                  </a:cubicBezTo>
                  <a:cubicBezTo>
                    <a:pt x="5579" y="11967"/>
                    <a:pt x="5526" y="11994"/>
                    <a:pt x="5502" y="12043"/>
                  </a:cubicBezTo>
                  <a:lnTo>
                    <a:pt x="4797" y="13397"/>
                  </a:lnTo>
                  <a:cubicBezTo>
                    <a:pt x="4797" y="13404"/>
                    <a:pt x="4787" y="13410"/>
                    <a:pt x="4779" y="13410"/>
                  </a:cubicBezTo>
                  <a:cubicBezTo>
                    <a:pt x="4775" y="13410"/>
                    <a:pt x="4772" y="13409"/>
                    <a:pt x="4769" y="13406"/>
                  </a:cubicBezTo>
                  <a:lnTo>
                    <a:pt x="2793" y="12386"/>
                  </a:lnTo>
                  <a:cubicBezTo>
                    <a:pt x="2784" y="12377"/>
                    <a:pt x="2784" y="12367"/>
                    <a:pt x="2784" y="12358"/>
                  </a:cubicBezTo>
                  <a:lnTo>
                    <a:pt x="3489" y="10994"/>
                  </a:lnTo>
                  <a:cubicBezTo>
                    <a:pt x="3517" y="10939"/>
                    <a:pt x="3507" y="10874"/>
                    <a:pt x="3461" y="10828"/>
                  </a:cubicBezTo>
                  <a:cubicBezTo>
                    <a:pt x="3053" y="10475"/>
                    <a:pt x="2709" y="10067"/>
                    <a:pt x="2431" y="9612"/>
                  </a:cubicBezTo>
                  <a:cubicBezTo>
                    <a:pt x="2409" y="9568"/>
                    <a:pt x="2364" y="9542"/>
                    <a:pt x="2314" y="9542"/>
                  </a:cubicBezTo>
                  <a:cubicBezTo>
                    <a:pt x="2301" y="9542"/>
                    <a:pt x="2287" y="9543"/>
                    <a:pt x="2273" y="9547"/>
                  </a:cubicBezTo>
                  <a:lnTo>
                    <a:pt x="817" y="10011"/>
                  </a:lnTo>
                  <a:cubicBezTo>
                    <a:pt x="808" y="10011"/>
                    <a:pt x="789" y="10002"/>
                    <a:pt x="789" y="9993"/>
                  </a:cubicBezTo>
                  <a:lnTo>
                    <a:pt x="121" y="7878"/>
                  </a:lnTo>
                  <a:cubicBezTo>
                    <a:pt x="121" y="7868"/>
                    <a:pt x="121" y="7850"/>
                    <a:pt x="131" y="7850"/>
                  </a:cubicBezTo>
                  <a:lnTo>
                    <a:pt x="1596" y="7386"/>
                  </a:lnTo>
                  <a:cubicBezTo>
                    <a:pt x="1652" y="7367"/>
                    <a:pt x="1689" y="7312"/>
                    <a:pt x="1689" y="7247"/>
                  </a:cubicBezTo>
                  <a:cubicBezTo>
                    <a:pt x="1652" y="6709"/>
                    <a:pt x="1698" y="6180"/>
                    <a:pt x="1828" y="5651"/>
                  </a:cubicBezTo>
                  <a:cubicBezTo>
                    <a:pt x="1837" y="5595"/>
                    <a:pt x="1810" y="5531"/>
                    <a:pt x="1754" y="5503"/>
                  </a:cubicBezTo>
                  <a:lnTo>
                    <a:pt x="400" y="4798"/>
                  </a:lnTo>
                  <a:cubicBezTo>
                    <a:pt x="390" y="4788"/>
                    <a:pt x="381" y="4779"/>
                    <a:pt x="390" y="4770"/>
                  </a:cubicBezTo>
                  <a:lnTo>
                    <a:pt x="1411" y="2794"/>
                  </a:lnTo>
                  <a:cubicBezTo>
                    <a:pt x="1420" y="2785"/>
                    <a:pt x="1429" y="2785"/>
                    <a:pt x="1439" y="2785"/>
                  </a:cubicBezTo>
                  <a:lnTo>
                    <a:pt x="2802" y="3490"/>
                  </a:lnTo>
                  <a:cubicBezTo>
                    <a:pt x="2823" y="3500"/>
                    <a:pt x="2845" y="3505"/>
                    <a:pt x="2867" y="3505"/>
                  </a:cubicBezTo>
                  <a:cubicBezTo>
                    <a:pt x="2904" y="3505"/>
                    <a:pt x="2940" y="3491"/>
                    <a:pt x="2969" y="3462"/>
                  </a:cubicBezTo>
                  <a:cubicBezTo>
                    <a:pt x="3322" y="3054"/>
                    <a:pt x="3730" y="2710"/>
                    <a:pt x="4184" y="2432"/>
                  </a:cubicBezTo>
                  <a:cubicBezTo>
                    <a:pt x="4240" y="2395"/>
                    <a:pt x="4268" y="2330"/>
                    <a:pt x="4249" y="2274"/>
                  </a:cubicBezTo>
                  <a:lnTo>
                    <a:pt x="3786" y="818"/>
                  </a:lnTo>
                  <a:cubicBezTo>
                    <a:pt x="3786" y="799"/>
                    <a:pt x="3786" y="790"/>
                    <a:pt x="3804" y="790"/>
                  </a:cubicBezTo>
                  <a:lnTo>
                    <a:pt x="5919" y="122"/>
                  </a:lnTo>
                  <a:cubicBezTo>
                    <a:pt x="5922" y="119"/>
                    <a:pt x="5925" y="118"/>
                    <a:pt x="5928" y="118"/>
                  </a:cubicBezTo>
                  <a:close/>
                  <a:moveTo>
                    <a:pt x="5925" y="1"/>
                  </a:moveTo>
                  <a:cubicBezTo>
                    <a:pt x="5910" y="1"/>
                    <a:pt x="5896" y="4"/>
                    <a:pt x="5882" y="11"/>
                  </a:cubicBezTo>
                  <a:lnTo>
                    <a:pt x="3767" y="679"/>
                  </a:lnTo>
                  <a:cubicBezTo>
                    <a:pt x="3693" y="697"/>
                    <a:pt x="3656" y="781"/>
                    <a:pt x="3674" y="846"/>
                  </a:cubicBezTo>
                  <a:lnTo>
                    <a:pt x="4138" y="2312"/>
                  </a:lnTo>
                  <a:cubicBezTo>
                    <a:pt x="4138" y="2321"/>
                    <a:pt x="4138" y="2330"/>
                    <a:pt x="4129" y="2330"/>
                  </a:cubicBezTo>
                  <a:cubicBezTo>
                    <a:pt x="3656" y="2618"/>
                    <a:pt x="3238" y="2970"/>
                    <a:pt x="2876" y="3378"/>
                  </a:cubicBezTo>
                  <a:cubicBezTo>
                    <a:pt x="2867" y="3388"/>
                    <a:pt x="2858" y="3388"/>
                    <a:pt x="2849" y="3388"/>
                  </a:cubicBezTo>
                  <a:lnTo>
                    <a:pt x="1494" y="2683"/>
                  </a:lnTo>
                  <a:cubicBezTo>
                    <a:pt x="1474" y="2671"/>
                    <a:pt x="1453" y="2666"/>
                    <a:pt x="1431" y="2666"/>
                  </a:cubicBezTo>
                  <a:cubicBezTo>
                    <a:pt x="1383" y="2666"/>
                    <a:pt x="1334" y="2693"/>
                    <a:pt x="1309" y="2738"/>
                  </a:cubicBezTo>
                  <a:lnTo>
                    <a:pt x="288" y="4714"/>
                  </a:lnTo>
                  <a:cubicBezTo>
                    <a:pt x="251" y="4779"/>
                    <a:pt x="279" y="4863"/>
                    <a:pt x="344" y="4900"/>
                  </a:cubicBezTo>
                  <a:lnTo>
                    <a:pt x="1698" y="5605"/>
                  </a:lnTo>
                  <a:cubicBezTo>
                    <a:pt x="1708" y="5605"/>
                    <a:pt x="1717" y="5614"/>
                    <a:pt x="1708" y="5623"/>
                  </a:cubicBezTo>
                  <a:cubicBezTo>
                    <a:pt x="1578" y="6161"/>
                    <a:pt x="1531" y="6709"/>
                    <a:pt x="1568" y="7256"/>
                  </a:cubicBezTo>
                  <a:cubicBezTo>
                    <a:pt x="1568" y="7265"/>
                    <a:pt x="1568" y="7275"/>
                    <a:pt x="1559" y="7275"/>
                  </a:cubicBezTo>
                  <a:lnTo>
                    <a:pt x="93" y="7738"/>
                  </a:lnTo>
                  <a:cubicBezTo>
                    <a:pt x="66" y="7748"/>
                    <a:pt x="38" y="7766"/>
                    <a:pt x="19" y="7803"/>
                  </a:cubicBezTo>
                  <a:cubicBezTo>
                    <a:pt x="1" y="7831"/>
                    <a:pt x="1" y="7868"/>
                    <a:pt x="10" y="7905"/>
                  </a:cubicBezTo>
                  <a:lnTo>
                    <a:pt x="678" y="10030"/>
                  </a:lnTo>
                  <a:cubicBezTo>
                    <a:pt x="692" y="10087"/>
                    <a:pt x="746" y="10122"/>
                    <a:pt x="803" y="10122"/>
                  </a:cubicBezTo>
                  <a:cubicBezTo>
                    <a:pt x="820" y="10122"/>
                    <a:pt x="837" y="10119"/>
                    <a:pt x="854" y="10113"/>
                  </a:cubicBezTo>
                  <a:lnTo>
                    <a:pt x="2311" y="9659"/>
                  </a:lnTo>
                  <a:cubicBezTo>
                    <a:pt x="2313" y="9656"/>
                    <a:pt x="2316" y="9655"/>
                    <a:pt x="2318" y="9655"/>
                  </a:cubicBezTo>
                  <a:cubicBezTo>
                    <a:pt x="2324" y="9655"/>
                    <a:pt x="2329" y="9661"/>
                    <a:pt x="2329" y="9668"/>
                  </a:cubicBezTo>
                  <a:cubicBezTo>
                    <a:pt x="2617" y="10132"/>
                    <a:pt x="2969" y="10558"/>
                    <a:pt x="3387" y="10920"/>
                  </a:cubicBezTo>
                  <a:cubicBezTo>
                    <a:pt x="3387" y="10920"/>
                    <a:pt x="3396" y="10930"/>
                    <a:pt x="3387" y="10939"/>
                  </a:cubicBezTo>
                  <a:lnTo>
                    <a:pt x="2682" y="12302"/>
                  </a:lnTo>
                  <a:cubicBezTo>
                    <a:pt x="2645" y="12367"/>
                    <a:pt x="2672" y="12451"/>
                    <a:pt x="2737" y="12479"/>
                  </a:cubicBezTo>
                  <a:lnTo>
                    <a:pt x="4713" y="13508"/>
                  </a:lnTo>
                  <a:cubicBezTo>
                    <a:pt x="4733" y="13520"/>
                    <a:pt x="4755" y="13525"/>
                    <a:pt x="4776" y="13525"/>
                  </a:cubicBezTo>
                  <a:cubicBezTo>
                    <a:pt x="4825" y="13525"/>
                    <a:pt x="4873" y="13498"/>
                    <a:pt x="4899" y="13453"/>
                  </a:cubicBezTo>
                  <a:lnTo>
                    <a:pt x="5604" y="12089"/>
                  </a:lnTo>
                  <a:cubicBezTo>
                    <a:pt x="5613" y="12080"/>
                    <a:pt x="5622" y="12080"/>
                    <a:pt x="5632" y="12080"/>
                  </a:cubicBezTo>
                  <a:cubicBezTo>
                    <a:pt x="6043" y="12181"/>
                    <a:pt x="6465" y="12231"/>
                    <a:pt x="6890" y="12231"/>
                  </a:cubicBezTo>
                  <a:cubicBezTo>
                    <a:pt x="7012" y="12231"/>
                    <a:pt x="7133" y="12227"/>
                    <a:pt x="7255" y="12219"/>
                  </a:cubicBezTo>
                  <a:cubicBezTo>
                    <a:pt x="7264" y="12219"/>
                    <a:pt x="7274" y="12228"/>
                    <a:pt x="7274" y="12238"/>
                  </a:cubicBezTo>
                  <a:lnTo>
                    <a:pt x="7737" y="13694"/>
                  </a:lnTo>
                  <a:cubicBezTo>
                    <a:pt x="7747" y="13731"/>
                    <a:pt x="7775" y="13759"/>
                    <a:pt x="7802" y="13777"/>
                  </a:cubicBezTo>
                  <a:cubicBezTo>
                    <a:pt x="7821" y="13787"/>
                    <a:pt x="7849" y="13787"/>
                    <a:pt x="7867" y="13787"/>
                  </a:cubicBezTo>
                  <a:lnTo>
                    <a:pt x="7904" y="13787"/>
                  </a:lnTo>
                  <a:lnTo>
                    <a:pt x="10029" y="13119"/>
                  </a:lnTo>
                  <a:cubicBezTo>
                    <a:pt x="10066" y="13100"/>
                    <a:pt x="10094" y="13082"/>
                    <a:pt x="10112" y="13045"/>
                  </a:cubicBezTo>
                  <a:cubicBezTo>
                    <a:pt x="10131" y="13017"/>
                    <a:pt x="10131" y="12980"/>
                    <a:pt x="10122" y="12943"/>
                  </a:cubicBezTo>
                  <a:lnTo>
                    <a:pt x="9658" y="11486"/>
                  </a:lnTo>
                  <a:cubicBezTo>
                    <a:pt x="9658" y="11477"/>
                    <a:pt x="9658" y="11468"/>
                    <a:pt x="9667" y="11458"/>
                  </a:cubicBezTo>
                  <a:cubicBezTo>
                    <a:pt x="10131" y="11180"/>
                    <a:pt x="10558" y="10828"/>
                    <a:pt x="10919" y="10410"/>
                  </a:cubicBezTo>
                  <a:cubicBezTo>
                    <a:pt x="10919" y="10405"/>
                    <a:pt x="10922" y="10403"/>
                    <a:pt x="10925" y="10403"/>
                  </a:cubicBezTo>
                  <a:cubicBezTo>
                    <a:pt x="10929" y="10403"/>
                    <a:pt x="10933" y="10405"/>
                    <a:pt x="10938" y="10410"/>
                  </a:cubicBezTo>
                  <a:lnTo>
                    <a:pt x="12302" y="11115"/>
                  </a:lnTo>
                  <a:cubicBezTo>
                    <a:pt x="12321" y="11123"/>
                    <a:pt x="12341" y="11127"/>
                    <a:pt x="12361" y="11127"/>
                  </a:cubicBezTo>
                  <a:cubicBezTo>
                    <a:pt x="12411" y="11127"/>
                    <a:pt x="12461" y="11103"/>
                    <a:pt x="12487" y="11050"/>
                  </a:cubicBezTo>
                  <a:lnTo>
                    <a:pt x="13508" y="9083"/>
                  </a:lnTo>
                  <a:cubicBezTo>
                    <a:pt x="13545" y="9019"/>
                    <a:pt x="13517" y="8935"/>
                    <a:pt x="13452" y="8898"/>
                  </a:cubicBezTo>
                  <a:lnTo>
                    <a:pt x="12088" y="8193"/>
                  </a:lnTo>
                  <a:cubicBezTo>
                    <a:pt x="12079" y="8184"/>
                    <a:pt x="12079" y="8174"/>
                    <a:pt x="12079" y="8165"/>
                  </a:cubicBezTo>
                  <a:cubicBezTo>
                    <a:pt x="12209" y="7636"/>
                    <a:pt x="12264" y="7089"/>
                    <a:pt x="12227" y="6542"/>
                  </a:cubicBezTo>
                  <a:cubicBezTo>
                    <a:pt x="12227" y="6532"/>
                    <a:pt x="12227" y="6523"/>
                    <a:pt x="12237" y="6523"/>
                  </a:cubicBezTo>
                  <a:lnTo>
                    <a:pt x="13693" y="6059"/>
                  </a:lnTo>
                  <a:cubicBezTo>
                    <a:pt x="13730" y="6050"/>
                    <a:pt x="13758" y="6022"/>
                    <a:pt x="13777" y="5994"/>
                  </a:cubicBezTo>
                  <a:cubicBezTo>
                    <a:pt x="13795" y="5957"/>
                    <a:pt x="13795" y="5920"/>
                    <a:pt x="13786" y="5883"/>
                  </a:cubicBezTo>
                  <a:lnTo>
                    <a:pt x="13118" y="3768"/>
                  </a:lnTo>
                  <a:cubicBezTo>
                    <a:pt x="13095" y="3706"/>
                    <a:pt x="13040" y="3670"/>
                    <a:pt x="12980" y="3670"/>
                  </a:cubicBezTo>
                  <a:cubicBezTo>
                    <a:pt x="12967" y="3670"/>
                    <a:pt x="12954" y="3672"/>
                    <a:pt x="12942" y="3675"/>
                  </a:cubicBezTo>
                  <a:lnTo>
                    <a:pt x="11485" y="4139"/>
                  </a:lnTo>
                  <a:cubicBezTo>
                    <a:pt x="11476" y="4139"/>
                    <a:pt x="11467" y="4139"/>
                    <a:pt x="11457" y="4130"/>
                  </a:cubicBezTo>
                  <a:cubicBezTo>
                    <a:pt x="11179" y="3657"/>
                    <a:pt x="10827" y="3239"/>
                    <a:pt x="10409" y="2877"/>
                  </a:cubicBezTo>
                  <a:cubicBezTo>
                    <a:pt x="10400" y="2868"/>
                    <a:pt x="10400" y="2859"/>
                    <a:pt x="10409" y="2850"/>
                  </a:cubicBezTo>
                  <a:lnTo>
                    <a:pt x="11114" y="1495"/>
                  </a:lnTo>
                  <a:cubicBezTo>
                    <a:pt x="11142" y="1430"/>
                    <a:pt x="11123" y="1347"/>
                    <a:pt x="11049" y="1310"/>
                  </a:cubicBezTo>
                  <a:lnTo>
                    <a:pt x="9083" y="289"/>
                  </a:lnTo>
                  <a:cubicBezTo>
                    <a:pt x="9063" y="278"/>
                    <a:pt x="9041" y="273"/>
                    <a:pt x="9020" y="273"/>
                  </a:cubicBezTo>
                  <a:cubicBezTo>
                    <a:pt x="8971" y="273"/>
                    <a:pt x="8923" y="300"/>
                    <a:pt x="8897" y="345"/>
                  </a:cubicBezTo>
                  <a:lnTo>
                    <a:pt x="8192" y="1699"/>
                  </a:lnTo>
                  <a:cubicBezTo>
                    <a:pt x="8185" y="1706"/>
                    <a:pt x="8179" y="1712"/>
                    <a:pt x="8172" y="1712"/>
                  </a:cubicBezTo>
                  <a:cubicBezTo>
                    <a:pt x="8170" y="1712"/>
                    <a:pt x="8167" y="1711"/>
                    <a:pt x="8164" y="1709"/>
                  </a:cubicBezTo>
                  <a:cubicBezTo>
                    <a:pt x="7753" y="1608"/>
                    <a:pt x="7330" y="1557"/>
                    <a:pt x="6905" y="1557"/>
                  </a:cubicBezTo>
                  <a:cubicBezTo>
                    <a:pt x="6784" y="1557"/>
                    <a:pt x="6662" y="1561"/>
                    <a:pt x="6541" y="1569"/>
                  </a:cubicBezTo>
                  <a:cubicBezTo>
                    <a:pt x="6531" y="1569"/>
                    <a:pt x="6522" y="1560"/>
                    <a:pt x="6522" y="1560"/>
                  </a:cubicBezTo>
                  <a:lnTo>
                    <a:pt x="6058" y="94"/>
                  </a:lnTo>
                  <a:cubicBezTo>
                    <a:pt x="6049" y="67"/>
                    <a:pt x="6021" y="39"/>
                    <a:pt x="5993" y="20"/>
                  </a:cubicBezTo>
                  <a:cubicBezTo>
                    <a:pt x="5970" y="9"/>
                    <a:pt x="5948" y="1"/>
                    <a:pt x="5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7073000" y="2596525"/>
              <a:ext cx="406100" cy="280875"/>
            </a:xfrm>
            <a:custGeom>
              <a:avLst/>
              <a:gdLst/>
              <a:ahLst/>
              <a:cxnLst/>
              <a:rect l="l" t="t" r="r" b="b"/>
              <a:pathLst>
                <a:path w="16244" h="11235" extrusionOk="0">
                  <a:moveTo>
                    <a:pt x="418" y="0"/>
                  </a:moveTo>
                  <a:cubicBezTo>
                    <a:pt x="186" y="0"/>
                    <a:pt x="0" y="186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095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7071375" y="2595125"/>
              <a:ext cx="409350" cy="283650"/>
            </a:xfrm>
            <a:custGeom>
              <a:avLst/>
              <a:gdLst/>
              <a:ahLst/>
              <a:cxnLst/>
              <a:rect l="l" t="t" r="r" b="b"/>
              <a:pathLst>
                <a:path w="16374" h="11346" extrusionOk="0">
                  <a:moveTo>
                    <a:pt x="15882" y="112"/>
                  </a:moveTo>
                  <a:cubicBezTo>
                    <a:pt x="16086" y="112"/>
                    <a:pt x="16253" y="279"/>
                    <a:pt x="16253" y="483"/>
                  </a:cubicBezTo>
                  <a:lnTo>
                    <a:pt x="16253" y="11142"/>
                  </a:lnTo>
                  <a:cubicBezTo>
                    <a:pt x="16253" y="11188"/>
                    <a:pt x="1621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53"/>
                    <a:pt x="93" y="11346"/>
                    <a:pt x="214" y="11346"/>
                  </a:cubicBezTo>
                  <a:lnTo>
                    <a:pt x="16160" y="11346"/>
                  </a:lnTo>
                  <a:cubicBezTo>
                    <a:pt x="16281" y="11346"/>
                    <a:pt x="16364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1" y="1"/>
                    <a:pt x="15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7102675" y="2623425"/>
              <a:ext cx="346750" cy="227075"/>
            </a:xfrm>
            <a:custGeom>
              <a:avLst/>
              <a:gdLst/>
              <a:ahLst/>
              <a:cxnLst/>
              <a:rect l="l" t="t" r="r" b="b"/>
              <a:pathLst>
                <a:path w="13870" h="9083" extrusionOk="0">
                  <a:moveTo>
                    <a:pt x="1" y="0"/>
                  </a:moveTo>
                  <a:lnTo>
                    <a:pt x="1" y="9082"/>
                  </a:lnTo>
                  <a:lnTo>
                    <a:pt x="13869" y="9082"/>
                  </a:lnTo>
                  <a:lnTo>
                    <a:pt x="13869" y="7403"/>
                  </a:lnTo>
                  <a:lnTo>
                    <a:pt x="13869" y="2097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7271525" y="2605800"/>
              <a:ext cx="9050" cy="9075"/>
            </a:xfrm>
            <a:custGeom>
              <a:avLst/>
              <a:gdLst/>
              <a:ahLst/>
              <a:cxnLst/>
              <a:rect l="l" t="t" r="r" b="b"/>
              <a:pathLst>
                <a:path w="362" h="363" extrusionOk="0">
                  <a:moveTo>
                    <a:pt x="176" y="112"/>
                  </a:moveTo>
                  <a:cubicBezTo>
                    <a:pt x="214" y="112"/>
                    <a:pt x="251" y="139"/>
                    <a:pt x="251" y="177"/>
                  </a:cubicBezTo>
                  <a:cubicBezTo>
                    <a:pt x="251" y="214"/>
                    <a:pt x="214" y="251"/>
                    <a:pt x="176" y="251"/>
                  </a:cubicBezTo>
                  <a:cubicBezTo>
                    <a:pt x="139" y="251"/>
                    <a:pt x="111" y="214"/>
                    <a:pt x="111" y="177"/>
                  </a:cubicBezTo>
                  <a:cubicBezTo>
                    <a:pt x="111" y="149"/>
                    <a:pt x="139" y="112"/>
                    <a:pt x="176" y="112"/>
                  </a:cubicBezTo>
                  <a:close/>
                  <a:moveTo>
                    <a:pt x="176" y="0"/>
                  </a:moveTo>
                  <a:cubicBezTo>
                    <a:pt x="84" y="0"/>
                    <a:pt x="0" y="84"/>
                    <a:pt x="0" y="177"/>
                  </a:cubicBezTo>
                  <a:cubicBezTo>
                    <a:pt x="0" y="279"/>
                    <a:pt x="84" y="362"/>
                    <a:pt x="176" y="362"/>
                  </a:cubicBezTo>
                  <a:cubicBezTo>
                    <a:pt x="278" y="362"/>
                    <a:pt x="362" y="279"/>
                    <a:pt x="362" y="177"/>
                  </a:cubicBezTo>
                  <a:cubicBezTo>
                    <a:pt x="362" y="84"/>
                    <a:pt x="27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7006425" y="2875275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82"/>
                  </a:lnTo>
                  <a:cubicBezTo>
                    <a:pt x="1" y="1197"/>
                    <a:pt x="251" y="1457"/>
                    <a:pt x="567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7005050" y="2873900"/>
              <a:ext cx="542000" cy="39200"/>
            </a:xfrm>
            <a:custGeom>
              <a:avLst/>
              <a:gdLst/>
              <a:ahLst/>
              <a:cxnLst/>
              <a:rect l="l" t="t" r="r" b="b"/>
              <a:pathLst>
                <a:path w="21680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8" y="1447"/>
                  </a:cubicBezTo>
                  <a:lnTo>
                    <a:pt x="622" y="1447"/>
                  </a:lnTo>
                  <a:cubicBezTo>
                    <a:pt x="343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lnTo>
                    <a:pt x="0" y="937"/>
                  </a:lnTo>
                  <a:cubicBezTo>
                    <a:pt x="0" y="1290"/>
                    <a:pt x="279" y="1568"/>
                    <a:pt x="622" y="1568"/>
                  </a:cubicBezTo>
                  <a:lnTo>
                    <a:pt x="21058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2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7010150" y="2901725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21216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7224425" y="2877600"/>
              <a:ext cx="103000" cy="11400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20" y="455"/>
                  </a:lnTo>
                  <a:lnTo>
                    <a:pt x="4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7223050" y="2875975"/>
              <a:ext cx="106000" cy="14400"/>
            </a:xfrm>
            <a:custGeom>
              <a:avLst/>
              <a:gdLst/>
              <a:ahLst/>
              <a:cxnLst/>
              <a:rect l="l" t="t" r="r" b="b"/>
              <a:pathLst>
                <a:path w="4240" h="576" extrusionOk="0">
                  <a:moveTo>
                    <a:pt x="4119" y="121"/>
                  </a:moveTo>
                  <a:lnTo>
                    <a:pt x="4119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5" y="1"/>
                  </a:moveTo>
                  <a:cubicBezTo>
                    <a:pt x="28" y="1"/>
                    <a:pt x="0" y="28"/>
                    <a:pt x="0" y="65"/>
                  </a:cubicBezTo>
                  <a:lnTo>
                    <a:pt x="0" y="520"/>
                  </a:lnTo>
                  <a:cubicBezTo>
                    <a:pt x="0" y="548"/>
                    <a:pt x="28" y="576"/>
                    <a:pt x="65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7171800" y="2666550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7" y="1"/>
                  </a:moveTo>
                  <a:cubicBezTo>
                    <a:pt x="139" y="1"/>
                    <a:pt x="0" y="131"/>
                    <a:pt x="0" y="298"/>
                  </a:cubicBezTo>
                  <a:lnTo>
                    <a:pt x="0" y="6058"/>
                  </a:lnTo>
                  <a:cubicBezTo>
                    <a:pt x="0" y="6225"/>
                    <a:pt x="139" y="6355"/>
                    <a:pt x="297" y="6355"/>
                  </a:cubicBezTo>
                  <a:lnTo>
                    <a:pt x="7143" y="6355"/>
                  </a:lnTo>
                  <a:cubicBezTo>
                    <a:pt x="7301" y="6355"/>
                    <a:pt x="7440" y="6225"/>
                    <a:pt x="7431" y="6058"/>
                  </a:cubicBezTo>
                  <a:lnTo>
                    <a:pt x="7431" y="298"/>
                  </a:lnTo>
                  <a:cubicBezTo>
                    <a:pt x="7431" y="131"/>
                    <a:pt x="7301" y="1"/>
                    <a:pt x="7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7184075" y="2654025"/>
              <a:ext cx="186025" cy="158900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9" y="1"/>
                    <a:pt x="1" y="159"/>
                    <a:pt x="1" y="344"/>
                  </a:cubicBezTo>
                  <a:lnTo>
                    <a:pt x="1" y="6012"/>
                  </a:lnTo>
                  <a:cubicBezTo>
                    <a:pt x="1" y="6198"/>
                    <a:pt x="159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1" y="6198"/>
                    <a:pt x="7441" y="6012"/>
                  </a:cubicBezTo>
                  <a:lnTo>
                    <a:pt x="7441" y="344"/>
                  </a:lnTo>
                  <a:cubicBezTo>
                    <a:pt x="7441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7182700" y="2652400"/>
              <a:ext cx="188800" cy="162150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3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3" y="6365"/>
                  </a:cubicBezTo>
                  <a:lnTo>
                    <a:pt x="408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8" y="121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09"/>
                  </a:cubicBezTo>
                  <a:lnTo>
                    <a:pt x="0" y="6077"/>
                  </a:lnTo>
                  <a:cubicBezTo>
                    <a:pt x="0" y="6300"/>
                    <a:pt x="186" y="6485"/>
                    <a:pt x="408" y="6485"/>
                  </a:cubicBezTo>
                  <a:lnTo>
                    <a:pt x="7143" y="6485"/>
                  </a:lnTo>
                  <a:cubicBezTo>
                    <a:pt x="7366" y="6485"/>
                    <a:pt x="7551" y="6300"/>
                    <a:pt x="7551" y="6077"/>
                  </a:cubicBezTo>
                  <a:lnTo>
                    <a:pt x="7551" y="409"/>
                  </a:lnTo>
                  <a:cubicBezTo>
                    <a:pt x="7551" y="186"/>
                    <a:pt x="7366" y="1"/>
                    <a:pt x="7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7212850" y="2737750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39" y="1"/>
                    <a:pt x="0" y="140"/>
                    <a:pt x="0" y="325"/>
                  </a:cubicBezTo>
                  <a:lnTo>
                    <a:pt x="0" y="362"/>
                  </a:lnTo>
                  <a:cubicBezTo>
                    <a:pt x="0" y="539"/>
                    <a:pt x="139" y="687"/>
                    <a:pt x="316" y="687"/>
                  </a:cubicBezTo>
                  <a:lnTo>
                    <a:pt x="4805" y="687"/>
                  </a:lnTo>
                  <a:cubicBezTo>
                    <a:pt x="4982" y="687"/>
                    <a:pt x="5130" y="539"/>
                    <a:pt x="5130" y="362"/>
                  </a:cubicBezTo>
                  <a:lnTo>
                    <a:pt x="5130" y="325"/>
                  </a:lnTo>
                  <a:cubicBezTo>
                    <a:pt x="5130" y="140"/>
                    <a:pt x="4982" y="1"/>
                    <a:pt x="4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7211225" y="2736375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70" y="111"/>
                  </a:moveTo>
                  <a:cubicBezTo>
                    <a:pt x="5019" y="111"/>
                    <a:pt x="5130" y="232"/>
                    <a:pt x="5130" y="380"/>
                  </a:cubicBezTo>
                  <a:lnTo>
                    <a:pt x="5130" y="417"/>
                  </a:lnTo>
                  <a:cubicBezTo>
                    <a:pt x="5130" y="566"/>
                    <a:pt x="5019" y="677"/>
                    <a:pt x="4870" y="677"/>
                  </a:cubicBezTo>
                  <a:lnTo>
                    <a:pt x="381" y="677"/>
                  </a:lnTo>
                  <a:cubicBezTo>
                    <a:pt x="241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1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6" y="0"/>
                    <a:pt x="0" y="167"/>
                    <a:pt x="0" y="380"/>
                  </a:cubicBezTo>
                  <a:lnTo>
                    <a:pt x="0" y="417"/>
                  </a:lnTo>
                  <a:cubicBezTo>
                    <a:pt x="0" y="631"/>
                    <a:pt x="176" y="798"/>
                    <a:pt x="381" y="798"/>
                  </a:cubicBezTo>
                  <a:lnTo>
                    <a:pt x="4870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7226750" y="2742400"/>
              <a:ext cx="99525" cy="7200"/>
            </a:xfrm>
            <a:custGeom>
              <a:avLst/>
              <a:gdLst/>
              <a:ahLst/>
              <a:cxnLst/>
              <a:rect l="l" t="t" r="r" b="b"/>
              <a:pathLst>
                <a:path w="3981" h="288" extrusionOk="0">
                  <a:moveTo>
                    <a:pt x="3851" y="56"/>
                  </a:moveTo>
                  <a:cubicBezTo>
                    <a:pt x="3888" y="56"/>
                    <a:pt x="3925" y="93"/>
                    <a:pt x="3925" y="130"/>
                  </a:cubicBezTo>
                  <a:lnTo>
                    <a:pt x="3925" y="149"/>
                  </a:lnTo>
                  <a:cubicBezTo>
                    <a:pt x="3925" y="195"/>
                    <a:pt x="3888" y="223"/>
                    <a:pt x="3851" y="223"/>
                  </a:cubicBezTo>
                  <a:lnTo>
                    <a:pt x="140" y="223"/>
                  </a:lnTo>
                  <a:cubicBezTo>
                    <a:pt x="94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4" y="56"/>
                    <a:pt x="140" y="56"/>
                  </a:cubicBezTo>
                  <a:close/>
                  <a:moveTo>
                    <a:pt x="131" y="0"/>
                  </a:moveTo>
                  <a:cubicBezTo>
                    <a:pt x="56" y="0"/>
                    <a:pt x="1" y="56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56" y="288"/>
                    <a:pt x="131" y="288"/>
                  </a:cubicBezTo>
                  <a:lnTo>
                    <a:pt x="3841" y="288"/>
                  </a:lnTo>
                  <a:cubicBezTo>
                    <a:pt x="3925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5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7234875" y="27644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205" y="0"/>
                  </a:moveTo>
                  <a:cubicBezTo>
                    <a:pt x="93" y="0"/>
                    <a:pt x="0" y="93"/>
                    <a:pt x="0" y="205"/>
                  </a:cubicBezTo>
                  <a:cubicBezTo>
                    <a:pt x="0" y="316"/>
                    <a:pt x="93" y="399"/>
                    <a:pt x="205" y="399"/>
                  </a:cubicBezTo>
                  <a:lnTo>
                    <a:pt x="3164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7233475" y="2763025"/>
              <a:ext cx="86775" cy="13025"/>
            </a:xfrm>
            <a:custGeom>
              <a:avLst/>
              <a:gdLst/>
              <a:ahLst/>
              <a:cxnLst/>
              <a:rect l="l" t="t" r="r" b="b"/>
              <a:pathLst>
                <a:path w="3471" h="521" extrusionOk="0">
                  <a:moveTo>
                    <a:pt x="3211" y="121"/>
                  </a:moveTo>
                  <a:cubicBezTo>
                    <a:pt x="3294" y="121"/>
                    <a:pt x="3359" y="177"/>
                    <a:pt x="3359" y="261"/>
                  </a:cubicBezTo>
                  <a:cubicBezTo>
                    <a:pt x="3359" y="335"/>
                    <a:pt x="3294" y="400"/>
                    <a:pt x="3211" y="400"/>
                  </a:cubicBezTo>
                  <a:lnTo>
                    <a:pt x="261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1" y="121"/>
                  </a:cubicBezTo>
                  <a:close/>
                  <a:moveTo>
                    <a:pt x="261" y="1"/>
                  </a:moveTo>
                  <a:cubicBezTo>
                    <a:pt x="121" y="1"/>
                    <a:pt x="1" y="112"/>
                    <a:pt x="1" y="261"/>
                  </a:cubicBezTo>
                  <a:cubicBezTo>
                    <a:pt x="1" y="400"/>
                    <a:pt x="112" y="520"/>
                    <a:pt x="261" y="520"/>
                  </a:cubicBezTo>
                  <a:lnTo>
                    <a:pt x="3220" y="520"/>
                  </a:lnTo>
                  <a:cubicBezTo>
                    <a:pt x="3359" y="520"/>
                    <a:pt x="3470" y="400"/>
                    <a:pt x="3470" y="261"/>
                  </a:cubicBezTo>
                  <a:cubicBezTo>
                    <a:pt x="3470" y="112"/>
                    <a:pt x="3359" y="1"/>
                    <a:pt x="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725180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72610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6" y="158"/>
                    <a:pt x="196" y="103"/>
                  </a:cubicBezTo>
                  <a:cubicBezTo>
                    <a:pt x="196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7269900" y="2766975"/>
              <a:ext cx="4650" cy="4900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65"/>
                  </a:moveTo>
                  <a:cubicBezTo>
                    <a:pt x="112" y="65"/>
                    <a:pt x="130" y="84"/>
                    <a:pt x="130" y="103"/>
                  </a:cubicBezTo>
                  <a:cubicBezTo>
                    <a:pt x="130" y="121"/>
                    <a:pt x="112" y="140"/>
                    <a:pt x="93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93" y="65"/>
                  </a:cubicBezTo>
                  <a:close/>
                  <a:moveTo>
                    <a:pt x="93" y="1"/>
                  </a:moveTo>
                  <a:cubicBezTo>
                    <a:pt x="37" y="1"/>
                    <a:pt x="0" y="47"/>
                    <a:pt x="0" y="103"/>
                  </a:cubicBezTo>
                  <a:cubicBezTo>
                    <a:pt x="0" y="158"/>
                    <a:pt x="37" y="195"/>
                    <a:pt x="93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7278950" y="27669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6" y="1"/>
                    <a:pt x="0" y="47"/>
                    <a:pt x="0" y="103"/>
                  </a:cubicBezTo>
                  <a:cubicBezTo>
                    <a:pt x="0" y="158"/>
                    <a:pt x="46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7287975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7297250" y="27669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84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7249950" y="2672575"/>
              <a:ext cx="53825" cy="53850"/>
            </a:xfrm>
            <a:custGeom>
              <a:avLst/>
              <a:gdLst/>
              <a:ahLst/>
              <a:cxnLst/>
              <a:rect l="l" t="t" r="r" b="b"/>
              <a:pathLst>
                <a:path w="2153" h="2154" extrusionOk="0"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1"/>
                    <a:pt x="483" y="2153"/>
                    <a:pt x="1077" y="2153"/>
                  </a:cubicBezTo>
                  <a:cubicBezTo>
                    <a:pt x="1670" y="2153"/>
                    <a:pt x="2153" y="1671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248550" y="2671200"/>
              <a:ext cx="56625" cy="56600"/>
            </a:xfrm>
            <a:custGeom>
              <a:avLst/>
              <a:gdLst/>
              <a:ahLst/>
              <a:cxnLst/>
              <a:rect l="l" t="t" r="r" b="b"/>
              <a:pathLst>
                <a:path w="2265" h="2264" extrusionOk="0">
                  <a:moveTo>
                    <a:pt x="1133" y="112"/>
                  </a:moveTo>
                  <a:cubicBezTo>
                    <a:pt x="1698" y="112"/>
                    <a:pt x="2153" y="575"/>
                    <a:pt x="2153" y="1132"/>
                  </a:cubicBezTo>
                  <a:cubicBezTo>
                    <a:pt x="2153" y="1689"/>
                    <a:pt x="1698" y="2152"/>
                    <a:pt x="1133" y="2152"/>
                  </a:cubicBezTo>
                  <a:cubicBezTo>
                    <a:pt x="576" y="2152"/>
                    <a:pt x="121" y="1689"/>
                    <a:pt x="121" y="1132"/>
                  </a:cubicBezTo>
                  <a:cubicBezTo>
                    <a:pt x="121" y="575"/>
                    <a:pt x="576" y="112"/>
                    <a:pt x="1133" y="112"/>
                  </a:cubicBezTo>
                  <a:close/>
                  <a:moveTo>
                    <a:pt x="1133" y="0"/>
                  </a:moveTo>
                  <a:cubicBezTo>
                    <a:pt x="511" y="0"/>
                    <a:pt x="1" y="510"/>
                    <a:pt x="1" y="1132"/>
                  </a:cubicBezTo>
                  <a:cubicBezTo>
                    <a:pt x="1" y="1754"/>
                    <a:pt x="511" y="2264"/>
                    <a:pt x="1133" y="2264"/>
                  </a:cubicBezTo>
                  <a:cubicBezTo>
                    <a:pt x="1754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65025" y="2701100"/>
              <a:ext cx="23900" cy="12100"/>
            </a:xfrm>
            <a:custGeom>
              <a:avLst/>
              <a:gdLst/>
              <a:ahLst/>
              <a:cxnLst/>
              <a:rect l="l" t="t" r="r" b="b"/>
              <a:pathLst>
                <a:path w="956" h="484" extrusionOk="0">
                  <a:moveTo>
                    <a:pt x="474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263400" y="2699725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12"/>
                  </a:moveTo>
                  <a:cubicBezTo>
                    <a:pt x="752" y="112"/>
                    <a:pt x="928" y="269"/>
                    <a:pt x="956" y="473"/>
                  </a:cubicBezTo>
                  <a:lnTo>
                    <a:pt x="121" y="473"/>
                  </a:lnTo>
                  <a:cubicBezTo>
                    <a:pt x="149" y="269"/>
                    <a:pt x="325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0" y="241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7270125" y="268580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9" y="1"/>
                  </a:moveTo>
                  <a:cubicBezTo>
                    <a:pt x="121" y="1"/>
                    <a:pt x="1" y="131"/>
                    <a:pt x="1" y="279"/>
                  </a:cubicBezTo>
                  <a:cubicBezTo>
                    <a:pt x="1" y="427"/>
                    <a:pt x="121" y="548"/>
                    <a:pt x="279" y="548"/>
                  </a:cubicBezTo>
                  <a:cubicBezTo>
                    <a:pt x="427" y="548"/>
                    <a:pt x="548" y="427"/>
                    <a:pt x="548" y="279"/>
                  </a:cubicBezTo>
                  <a:cubicBezTo>
                    <a:pt x="548" y="13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7268725" y="2684425"/>
              <a:ext cx="16500" cy="16475"/>
            </a:xfrm>
            <a:custGeom>
              <a:avLst/>
              <a:gdLst/>
              <a:ahLst/>
              <a:cxnLst/>
              <a:rect l="l" t="t" r="r" b="b"/>
              <a:pathLst>
                <a:path w="660" h="659" extrusionOk="0">
                  <a:moveTo>
                    <a:pt x="335" y="121"/>
                  </a:moveTo>
                  <a:cubicBezTo>
                    <a:pt x="446" y="121"/>
                    <a:pt x="539" y="213"/>
                    <a:pt x="548" y="334"/>
                  </a:cubicBezTo>
                  <a:cubicBezTo>
                    <a:pt x="548" y="445"/>
                    <a:pt x="446" y="547"/>
                    <a:pt x="335" y="547"/>
                  </a:cubicBezTo>
                  <a:cubicBezTo>
                    <a:pt x="214" y="547"/>
                    <a:pt x="121" y="445"/>
                    <a:pt x="121" y="334"/>
                  </a:cubicBezTo>
                  <a:cubicBezTo>
                    <a:pt x="121" y="213"/>
                    <a:pt x="214" y="121"/>
                    <a:pt x="335" y="121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8"/>
                    <a:pt x="1" y="334"/>
                  </a:cubicBezTo>
                  <a:cubicBezTo>
                    <a:pt x="1" y="510"/>
                    <a:pt x="149" y="659"/>
                    <a:pt x="33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7257150" y="2782525"/>
              <a:ext cx="39675" cy="1230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1" y="0"/>
                  </a:moveTo>
                  <a:cubicBezTo>
                    <a:pt x="111" y="0"/>
                    <a:pt x="0" y="111"/>
                    <a:pt x="0" y="251"/>
                  </a:cubicBezTo>
                  <a:cubicBezTo>
                    <a:pt x="0" y="380"/>
                    <a:pt x="111" y="492"/>
                    <a:pt x="241" y="492"/>
                  </a:cubicBezTo>
                  <a:lnTo>
                    <a:pt x="1336" y="492"/>
                  </a:lnTo>
                  <a:cubicBezTo>
                    <a:pt x="1475" y="492"/>
                    <a:pt x="1586" y="380"/>
                    <a:pt x="1586" y="251"/>
                  </a:cubicBezTo>
                  <a:cubicBezTo>
                    <a:pt x="1586" y="111"/>
                    <a:pt x="1475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7255525" y="2781125"/>
              <a:ext cx="42675" cy="15100"/>
            </a:xfrm>
            <a:custGeom>
              <a:avLst/>
              <a:gdLst/>
              <a:ahLst/>
              <a:cxnLst/>
              <a:rect l="l" t="t" r="r" b="b"/>
              <a:pathLst>
                <a:path w="1707" h="604" extrusionOk="0">
                  <a:moveTo>
                    <a:pt x="1401" y="112"/>
                  </a:moveTo>
                  <a:cubicBezTo>
                    <a:pt x="1503" y="112"/>
                    <a:pt x="1586" y="19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21" y="409"/>
                    <a:pt x="121" y="307"/>
                  </a:cubicBezTo>
                  <a:cubicBezTo>
                    <a:pt x="121" y="195"/>
                    <a:pt x="204" y="112"/>
                    <a:pt x="306" y="112"/>
                  </a:cubicBezTo>
                  <a:close/>
                  <a:moveTo>
                    <a:pt x="306" y="0"/>
                  </a:moveTo>
                  <a:cubicBezTo>
                    <a:pt x="139" y="0"/>
                    <a:pt x="0" y="130"/>
                    <a:pt x="0" y="307"/>
                  </a:cubicBezTo>
                  <a:cubicBezTo>
                    <a:pt x="0" y="474"/>
                    <a:pt x="139" y="603"/>
                    <a:pt x="306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7359875" y="1832850"/>
              <a:ext cx="241000" cy="240000"/>
            </a:xfrm>
            <a:custGeom>
              <a:avLst/>
              <a:gdLst/>
              <a:ahLst/>
              <a:cxnLst/>
              <a:rect l="l" t="t" r="r" b="b"/>
              <a:pathLst>
                <a:path w="9640" h="9600" extrusionOk="0">
                  <a:moveTo>
                    <a:pt x="4833" y="2576"/>
                  </a:moveTo>
                  <a:cubicBezTo>
                    <a:pt x="5983" y="2576"/>
                    <a:pt x="6996" y="3477"/>
                    <a:pt x="7042" y="4721"/>
                  </a:cubicBezTo>
                  <a:cubicBezTo>
                    <a:pt x="7069" y="5565"/>
                    <a:pt x="6420" y="6558"/>
                    <a:pt x="5632" y="6855"/>
                  </a:cubicBezTo>
                  <a:cubicBezTo>
                    <a:pt x="5362" y="6957"/>
                    <a:pt x="5090" y="7005"/>
                    <a:pt x="4825" y="7005"/>
                  </a:cubicBezTo>
                  <a:cubicBezTo>
                    <a:pt x="3675" y="7005"/>
                    <a:pt x="2662" y="6104"/>
                    <a:pt x="2617" y="4860"/>
                  </a:cubicBezTo>
                  <a:cubicBezTo>
                    <a:pt x="2580" y="4016"/>
                    <a:pt x="3238" y="3023"/>
                    <a:pt x="4027" y="2727"/>
                  </a:cubicBezTo>
                  <a:cubicBezTo>
                    <a:pt x="4296" y="2624"/>
                    <a:pt x="4568" y="2576"/>
                    <a:pt x="4833" y="2576"/>
                  </a:cubicBezTo>
                  <a:close/>
                  <a:moveTo>
                    <a:pt x="4067" y="0"/>
                  </a:moveTo>
                  <a:cubicBezTo>
                    <a:pt x="4051" y="0"/>
                    <a:pt x="4034" y="3"/>
                    <a:pt x="4017" y="8"/>
                  </a:cubicBezTo>
                  <a:lnTo>
                    <a:pt x="2709" y="426"/>
                  </a:lnTo>
                  <a:cubicBezTo>
                    <a:pt x="2635" y="444"/>
                    <a:pt x="2589" y="537"/>
                    <a:pt x="2617" y="611"/>
                  </a:cubicBezTo>
                  <a:lnTo>
                    <a:pt x="2886" y="1483"/>
                  </a:lnTo>
                  <a:cubicBezTo>
                    <a:pt x="2904" y="1548"/>
                    <a:pt x="2876" y="1613"/>
                    <a:pt x="2821" y="1650"/>
                  </a:cubicBezTo>
                  <a:cubicBezTo>
                    <a:pt x="2533" y="1836"/>
                    <a:pt x="2283" y="2049"/>
                    <a:pt x="2060" y="2291"/>
                  </a:cubicBezTo>
                  <a:cubicBezTo>
                    <a:pt x="2030" y="2326"/>
                    <a:pt x="1989" y="2343"/>
                    <a:pt x="1946" y="2343"/>
                  </a:cubicBezTo>
                  <a:cubicBezTo>
                    <a:pt x="1922" y="2343"/>
                    <a:pt x="1898" y="2338"/>
                    <a:pt x="1874" y="2328"/>
                  </a:cubicBezTo>
                  <a:lnTo>
                    <a:pt x="1077" y="1910"/>
                  </a:lnTo>
                  <a:cubicBezTo>
                    <a:pt x="1052" y="1899"/>
                    <a:pt x="1026" y="1894"/>
                    <a:pt x="1001" y="1894"/>
                  </a:cubicBezTo>
                  <a:cubicBezTo>
                    <a:pt x="943" y="1894"/>
                    <a:pt x="889" y="1923"/>
                    <a:pt x="863" y="1975"/>
                  </a:cubicBezTo>
                  <a:lnTo>
                    <a:pt x="233" y="3190"/>
                  </a:lnTo>
                  <a:cubicBezTo>
                    <a:pt x="195" y="3265"/>
                    <a:pt x="223" y="3357"/>
                    <a:pt x="297" y="3404"/>
                  </a:cubicBezTo>
                  <a:lnTo>
                    <a:pt x="1105" y="3821"/>
                  </a:lnTo>
                  <a:cubicBezTo>
                    <a:pt x="1160" y="3849"/>
                    <a:pt x="1197" y="3923"/>
                    <a:pt x="1179" y="3988"/>
                  </a:cubicBezTo>
                  <a:cubicBezTo>
                    <a:pt x="1105" y="4304"/>
                    <a:pt x="1077" y="4638"/>
                    <a:pt x="1095" y="4971"/>
                  </a:cubicBezTo>
                  <a:cubicBezTo>
                    <a:pt x="1095" y="5046"/>
                    <a:pt x="1058" y="5111"/>
                    <a:pt x="984" y="5129"/>
                  </a:cubicBezTo>
                  <a:lnTo>
                    <a:pt x="121" y="5398"/>
                  </a:lnTo>
                  <a:cubicBezTo>
                    <a:pt x="47" y="5426"/>
                    <a:pt x="1" y="5519"/>
                    <a:pt x="19" y="5593"/>
                  </a:cubicBezTo>
                  <a:lnTo>
                    <a:pt x="437" y="6901"/>
                  </a:lnTo>
                  <a:cubicBezTo>
                    <a:pt x="459" y="6968"/>
                    <a:pt x="517" y="7011"/>
                    <a:pt x="582" y="7011"/>
                  </a:cubicBezTo>
                  <a:cubicBezTo>
                    <a:pt x="598" y="7011"/>
                    <a:pt x="615" y="7009"/>
                    <a:pt x="631" y="7003"/>
                  </a:cubicBezTo>
                  <a:lnTo>
                    <a:pt x="1494" y="6734"/>
                  </a:lnTo>
                  <a:cubicBezTo>
                    <a:pt x="1508" y="6730"/>
                    <a:pt x="1522" y="6728"/>
                    <a:pt x="1536" y="6728"/>
                  </a:cubicBezTo>
                  <a:cubicBezTo>
                    <a:pt x="1588" y="6728"/>
                    <a:pt x="1641" y="6755"/>
                    <a:pt x="1670" y="6799"/>
                  </a:cubicBezTo>
                  <a:cubicBezTo>
                    <a:pt x="1847" y="7087"/>
                    <a:pt x="2069" y="7337"/>
                    <a:pt x="2310" y="7560"/>
                  </a:cubicBezTo>
                  <a:cubicBezTo>
                    <a:pt x="2357" y="7606"/>
                    <a:pt x="2375" y="7680"/>
                    <a:pt x="2338" y="7745"/>
                  </a:cubicBezTo>
                  <a:lnTo>
                    <a:pt x="1921" y="8543"/>
                  </a:lnTo>
                  <a:cubicBezTo>
                    <a:pt x="1884" y="8617"/>
                    <a:pt x="1912" y="8710"/>
                    <a:pt x="1995" y="8756"/>
                  </a:cubicBezTo>
                  <a:lnTo>
                    <a:pt x="3210" y="9387"/>
                  </a:lnTo>
                  <a:cubicBezTo>
                    <a:pt x="3232" y="9398"/>
                    <a:pt x="3256" y="9404"/>
                    <a:pt x="3280" y="9404"/>
                  </a:cubicBezTo>
                  <a:cubicBezTo>
                    <a:pt x="3335" y="9404"/>
                    <a:pt x="3388" y="9374"/>
                    <a:pt x="3414" y="9322"/>
                  </a:cubicBezTo>
                  <a:lnTo>
                    <a:pt x="3832" y="8515"/>
                  </a:lnTo>
                  <a:cubicBezTo>
                    <a:pt x="3861" y="8463"/>
                    <a:pt x="3909" y="8435"/>
                    <a:pt x="3964" y="8435"/>
                  </a:cubicBezTo>
                  <a:cubicBezTo>
                    <a:pt x="3978" y="8435"/>
                    <a:pt x="3993" y="8437"/>
                    <a:pt x="4008" y="8441"/>
                  </a:cubicBezTo>
                  <a:cubicBezTo>
                    <a:pt x="4260" y="8500"/>
                    <a:pt x="4525" y="8530"/>
                    <a:pt x="4791" y="8530"/>
                  </a:cubicBezTo>
                  <a:cubicBezTo>
                    <a:pt x="4858" y="8530"/>
                    <a:pt x="4925" y="8528"/>
                    <a:pt x="4991" y="8524"/>
                  </a:cubicBezTo>
                  <a:cubicBezTo>
                    <a:pt x="5056" y="8524"/>
                    <a:pt x="5121" y="8562"/>
                    <a:pt x="5149" y="8626"/>
                  </a:cubicBezTo>
                  <a:lnTo>
                    <a:pt x="5418" y="9498"/>
                  </a:lnTo>
                  <a:cubicBezTo>
                    <a:pt x="5440" y="9558"/>
                    <a:pt x="5498" y="9599"/>
                    <a:pt x="5563" y="9599"/>
                  </a:cubicBezTo>
                  <a:cubicBezTo>
                    <a:pt x="5580" y="9599"/>
                    <a:pt x="5596" y="9597"/>
                    <a:pt x="5613" y="9591"/>
                  </a:cubicBezTo>
                  <a:lnTo>
                    <a:pt x="6921" y="9183"/>
                  </a:lnTo>
                  <a:cubicBezTo>
                    <a:pt x="7004" y="9155"/>
                    <a:pt x="7042" y="9072"/>
                    <a:pt x="7023" y="8988"/>
                  </a:cubicBezTo>
                  <a:lnTo>
                    <a:pt x="6745" y="8126"/>
                  </a:lnTo>
                  <a:cubicBezTo>
                    <a:pt x="6726" y="8061"/>
                    <a:pt x="6754" y="7986"/>
                    <a:pt x="6810" y="7949"/>
                  </a:cubicBezTo>
                  <a:cubicBezTo>
                    <a:pt x="7097" y="7764"/>
                    <a:pt x="7348" y="7550"/>
                    <a:pt x="7570" y="7309"/>
                  </a:cubicBezTo>
                  <a:cubicBezTo>
                    <a:pt x="7602" y="7278"/>
                    <a:pt x="7646" y="7259"/>
                    <a:pt x="7692" y="7259"/>
                  </a:cubicBezTo>
                  <a:cubicBezTo>
                    <a:pt x="7713" y="7259"/>
                    <a:pt x="7735" y="7263"/>
                    <a:pt x="7756" y="7272"/>
                  </a:cubicBezTo>
                  <a:lnTo>
                    <a:pt x="8563" y="7690"/>
                  </a:lnTo>
                  <a:cubicBezTo>
                    <a:pt x="8585" y="7704"/>
                    <a:pt x="8610" y="7710"/>
                    <a:pt x="8634" y="7710"/>
                  </a:cubicBezTo>
                  <a:cubicBezTo>
                    <a:pt x="8688" y="7710"/>
                    <a:pt x="8741" y="7676"/>
                    <a:pt x="8767" y="7625"/>
                  </a:cubicBezTo>
                  <a:lnTo>
                    <a:pt x="9398" y="6409"/>
                  </a:lnTo>
                  <a:cubicBezTo>
                    <a:pt x="9444" y="6335"/>
                    <a:pt x="9407" y="6242"/>
                    <a:pt x="9333" y="6205"/>
                  </a:cubicBezTo>
                  <a:lnTo>
                    <a:pt x="8535" y="5788"/>
                  </a:lnTo>
                  <a:cubicBezTo>
                    <a:pt x="8470" y="5751"/>
                    <a:pt x="8442" y="5686"/>
                    <a:pt x="8452" y="5612"/>
                  </a:cubicBezTo>
                  <a:cubicBezTo>
                    <a:pt x="8526" y="5296"/>
                    <a:pt x="8554" y="4962"/>
                    <a:pt x="8535" y="4628"/>
                  </a:cubicBezTo>
                  <a:cubicBezTo>
                    <a:pt x="8535" y="4554"/>
                    <a:pt x="8582" y="4498"/>
                    <a:pt x="8646" y="4471"/>
                  </a:cubicBezTo>
                  <a:lnTo>
                    <a:pt x="9509" y="4202"/>
                  </a:lnTo>
                  <a:cubicBezTo>
                    <a:pt x="9593" y="4174"/>
                    <a:pt x="9639" y="4090"/>
                    <a:pt x="9611" y="4007"/>
                  </a:cubicBezTo>
                  <a:lnTo>
                    <a:pt x="9194" y="2699"/>
                  </a:lnTo>
                  <a:cubicBezTo>
                    <a:pt x="9179" y="2632"/>
                    <a:pt x="9116" y="2589"/>
                    <a:pt x="9049" y="2589"/>
                  </a:cubicBezTo>
                  <a:cubicBezTo>
                    <a:pt x="9032" y="2589"/>
                    <a:pt x="9015" y="2591"/>
                    <a:pt x="8999" y="2597"/>
                  </a:cubicBezTo>
                  <a:lnTo>
                    <a:pt x="8136" y="2875"/>
                  </a:lnTo>
                  <a:cubicBezTo>
                    <a:pt x="8123" y="2879"/>
                    <a:pt x="8109" y="2881"/>
                    <a:pt x="8096" y="2881"/>
                  </a:cubicBezTo>
                  <a:cubicBezTo>
                    <a:pt x="8043" y="2881"/>
                    <a:pt x="7990" y="2852"/>
                    <a:pt x="7960" y="2801"/>
                  </a:cubicBezTo>
                  <a:cubicBezTo>
                    <a:pt x="7784" y="2522"/>
                    <a:pt x="7570" y="2263"/>
                    <a:pt x="7329" y="2049"/>
                  </a:cubicBezTo>
                  <a:cubicBezTo>
                    <a:pt x="7274" y="2003"/>
                    <a:pt x="7255" y="1929"/>
                    <a:pt x="7292" y="1864"/>
                  </a:cubicBezTo>
                  <a:lnTo>
                    <a:pt x="7710" y="1057"/>
                  </a:lnTo>
                  <a:cubicBezTo>
                    <a:pt x="7747" y="983"/>
                    <a:pt x="7719" y="890"/>
                    <a:pt x="7645" y="853"/>
                  </a:cubicBezTo>
                  <a:lnTo>
                    <a:pt x="6420" y="222"/>
                  </a:lnTo>
                  <a:cubicBezTo>
                    <a:pt x="6398" y="208"/>
                    <a:pt x="6373" y="201"/>
                    <a:pt x="6349" y="201"/>
                  </a:cubicBezTo>
                  <a:cubicBezTo>
                    <a:pt x="6295" y="201"/>
                    <a:pt x="6242" y="235"/>
                    <a:pt x="6216" y="287"/>
                  </a:cubicBezTo>
                  <a:lnTo>
                    <a:pt x="5799" y="1085"/>
                  </a:lnTo>
                  <a:cubicBezTo>
                    <a:pt x="5774" y="1141"/>
                    <a:pt x="5714" y="1170"/>
                    <a:pt x="5656" y="1170"/>
                  </a:cubicBezTo>
                  <a:cubicBezTo>
                    <a:pt x="5648" y="1170"/>
                    <a:pt x="5640" y="1169"/>
                    <a:pt x="5632" y="1168"/>
                  </a:cubicBezTo>
                  <a:cubicBezTo>
                    <a:pt x="5347" y="1103"/>
                    <a:pt x="5062" y="1074"/>
                    <a:pt x="4765" y="1074"/>
                  </a:cubicBezTo>
                  <a:cubicBezTo>
                    <a:pt x="4723" y="1074"/>
                    <a:pt x="4681" y="1074"/>
                    <a:pt x="4639" y="1075"/>
                  </a:cubicBezTo>
                  <a:cubicBezTo>
                    <a:pt x="4633" y="1076"/>
                    <a:pt x="4628" y="1076"/>
                    <a:pt x="4622" y="1076"/>
                  </a:cubicBezTo>
                  <a:cubicBezTo>
                    <a:pt x="4563" y="1076"/>
                    <a:pt x="4507" y="1033"/>
                    <a:pt x="4491" y="973"/>
                  </a:cubicBezTo>
                  <a:lnTo>
                    <a:pt x="4212" y="111"/>
                  </a:lnTo>
                  <a:cubicBezTo>
                    <a:pt x="4197" y="44"/>
                    <a:pt x="4135" y="0"/>
                    <a:pt x="4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7358250" y="1831425"/>
              <a:ext cx="243775" cy="242850"/>
            </a:xfrm>
            <a:custGeom>
              <a:avLst/>
              <a:gdLst/>
              <a:ahLst/>
              <a:cxnLst/>
              <a:rect l="l" t="t" r="r" b="b"/>
              <a:pathLst>
                <a:path w="9751" h="9714" extrusionOk="0">
                  <a:moveTo>
                    <a:pt x="4899" y="2691"/>
                  </a:moveTo>
                  <a:cubicBezTo>
                    <a:pt x="5316" y="2691"/>
                    <a:pt x="5724" y="2811"/>
                    <a:pt x="6077" y="3053"/>
                  </a:cubicBezTo>
                  <a:cubicBezTo>
                    <a:pt x="6671" y="3433"/>
                    <a:pt x="7023" y="4073"/>
                    <a:pt x="7042" y="4778"/>
                  </a:cubicBezTo>
                  <a:cubicBezTo>
                    <a:pt x="7079" y="5594"/>
                    <a:pt x="6439" y="6568"/>
                    <a:pt x="5669" y="6856"/>
                  </a:cubicBezTo>
                  <a:cubicBezTo>
                    <a:pt x="5413" y="6953"/>
                    <a:pt x="5148" y="7001"/>
                    <a:pt x="4885" y="7001"/>
                  </a:cubicBezTo>
                  <a:cubicBezTo>
                    <a:pt x="4470" y="7001"/>
                    <a:pt x="4060" y="6881"/>
                    <a:pt x="3702" y="6643"/>
                  </a:cubicBezTo>
                  <a:cubicBezTo>
                    <a:pt x="3118" y="6253"/>
                    <a:pt x="2765" y="5622"/>
                    <a:pt x="2737" y="4908"/>
                  </a:cubicBezTo>
                  <a:cubicBezTo>
                    <a:pt x="2709" y="4092"/>
                    <a:pt x="3350" y="3127"/>
                    <a:pt x="4110" y="2839"/>
                  </a:cubicBezTo>
                  <a:cubicBezTo>
                    <a:pt x="4370" y="2737"/>
                    <a:pt x="4630" y="2691"/>
                    <a:pt x="4899" y="2691"/>
                  </a:cubicBezTo>
                  <a:close/>
                  <a:moveTo>
                    <a:pt x="4899" y="2572"/>
                  </a:moveTo>
                  <a:cubicBezTo>
                    <a:pt x="4622" y="2572"/>
                    <a:pt x="4343" y="2624"/>
                    <a:pt x="4073" y="2728"/>
                  </a:cubicBezTo>
                  <a:cubicBezTo>
                    <a:pt x="3247" y="3034"/>
                    <a:pt x="2589" y="4036"/>
                    <a:pt x="2617" y="4917"/>
                  </a:cubicBezTo>
                  <a:cubicBezTo>
                    <a:pt x="2645" y="5669"/>
                    <a:pt x="3016" y="6327"/>
                    <a:pt x="3637" y="6745"/>
                  </a:cubicBezTo>
                  <a:cubicBezTo>
                    <a:pt x="4017" y="6995"/>
                    <a:pt x="4444" y="7116"/>
                    <a:pt x="4889" y="7116"/>
                  </a:cubicBezTo>
                  <a:cubicBezTo>
                    <a:pt x="5158" y="7116"/>
                    <a:pt x="5437" y="7069"/>
                    <a:pt x="5715" y="6967"/>
                  </a:cubicBezTo>
                  <a:cubicBezTo>
                    <a:pt x="6531" y="6652"/>
                    <a:pt x="7199" y="5650"/>
                    <a:pt x="7162" y="4778"/>
                  </a:cubicBezTo>
                  <a:cubicBezTo>
                    <a:pt x="7134" y="4027"/>
                    <a:pt x="6763" y="3359"/>
                    <a:pt x="6142" y="2951"/>
                  </a:cubicBezTo>
                  <a:cubicBezTo>
                    <a:pt x="5767" y="2701"/>
                    <a:pt x="5336" y="2572"/>
                    <a:pt x="4899" y="2572"/>
                  </a:cubicBezTo>
                  <a:close/>
                  <a:moveTo>
                    <a:pt x="4144" y="114"/>
                  </a:moveTo>
                  <a:cubicBezTo>
                    <a:pt x="4157" y="114"/>
                    <a:pt x="4171" y="117"/>
                    <a:pt x="4184" y="121"/>
                  </a:cubicBezTo>
                  <a:cubicBezTo>
                    <a:pt x="4203" y="140"/>
                    <a:pt x="4222" y="158"/>
                    <a:pt x="4231" y="186"/>
                  </a:cubicBezTo>
                  <a:lnTo>
                    <a:pt x="4500" y="1049"/>
                  </a:lnTo>
                  <a:cubicBezTo>
                    <a:pt x="4526" y="1127"/>
                    <a:pt x="4609" y="1189"/>
                    <a:pt x="4695" y="1189"/>
                  </a:cubicBezTo>
                  <a:cubicBezTo>
                    <a:pt x="4701" y="1189"/>
                    <a:pt x="4707" y="1189"/>
                    <a:pt x="4713" y="1188"/>
                  </a:cubicBezTo>
                  <a:cubicBezTo>
                    <a:pt x="4753" y="1187"/>
                    <a:pt x="4793" y="1186"/>
                    <a:pt x="4833" y="1186"/>
                  </a:cubicBezTo>
                  <a:cubicBezTo>
                    <a:pt x="5118" y="1186"/>
                    <a:pt x="5403" y="1216"/>
                    <a:pt x="5687" y="1281"/>
                  </a:cubicBezTo>
                  <a:cubicBezTo>
                    <a:pt x="5701" y="1283"/>
                    <a:pt x="5715" y="1285"/>
                    <a:pt x="5728" y="1285"/>
                  </a:cubicBezTo>
                  <a:cubicBezTo>
                    <a:pt x="5806" y="1285"/>
                    <a:pt x="5880" y="1241"/>
                    <a:pt x="5919" y="1169"/>
                  </a:cubicBezTo>
                  <a:lnTo>
                    <a:pt x="6337" y="362"/>
                  </a:lnTo>
                  <a:cubicBezTo>
                    <a:pt x="6346" y="344"/>
                    <a:pt x="6364" y="325"/>
                    <a:pt x="6392" y="316"/>
                  </a:cubicBezTo>
                  <a:cubicBezTo>
                    <a:pt x="6400" y="313"/>
                    <a:pt x="6408" y="312"/>
                    <a:pt x="6415" y="312"/>
                  </a:cubicBezTo>
                  <a:cubicBezTo>
                    <a:pt x="6432" y="312"/>
                    <a:pt x="6447" y="319"/>
                    <a:pt x="6467" y="325"/>
                  </a:cubicBezTo>
                  <a:lnTo>
                    <a:pt x="7682" y="956"/>
                  </a:lnTo>
                  <a:cubicBezTo>
                    <a:pt x="7710" y="965"/>
                    <a:pt x="7719" y="984"/>
                    <a:pt x="7728" y="1012"/>
                  </a:cubicBezTo>
                  <a:cubicBezTo>
                    <a:pt x="7737" y="1040"/>
                    <a:pt x="7737" y="1058"/>
                    <a:pt x="7719" y="1086"/>
                  </a:cubicBezTo>
                  <a:lnTo>
                    <a:pt x="7301" y="1893"/>
                  </a:lnTo>
                  <a:cubicBezTo>
                    <a:pt x="7264" y="1976"/>
                    <a:pt x="7283" y="2079"/>
                    <a:pt x="7357" y="2143"/>
                  </a:cubicBezTo>
                  <a:cubicBezTo>
                    <a:pt x="7598" y="2366"/>
                    <a:pt x="7802" y="2617"/>
                    <a:pt x="7979" y="2886"/>
                  </a:cubicBezTo>
                  <a:cubicBezTo>
                    <a:pt x="8022" y="2951"/>
                    <a:pt x="8093" y="2987"/>
                    <a:pt x="8162" y="2987"/>
                  </a:cubicBezTo>
                  <a:cubicBezTo>
                    <a:pt x="8182" y="2987"/>
                    <a:pt x="8201" y="2985"/>
                    <a:pt x="8220" y="2978"/>
                  </a:cubicBezTo>
                  <a:lnTo>
                    <a:pt x="9083" y="2709"/>
                  </a:lnTo>
                  <a:cubicBezTo>
                    <a:pt x="9094" y="2705"/>
                    <a:pt x="9106" y="2703"/>
                    <a:pt x="9116" y="2703"/>
                  </a:cubicBezTo>
                  <a:cubicBezTo>
                    <a:pt x="9132" y="2703"/>
                    <a:pt x="9146" y="2708"/>
                    <a:pt x="9157" y="2719"/>
                  </a:cubicBezTo>
                  <a:cubicBezTo>
                    <a:pt x="9185" y="2728"/>
                    <a:pt x="9203" y="2746"/>
                    <a:pt x="9203" y="2774"/>
                  </a:cubicBezTo>
                  <a:lnTo>
                    <a:pt x="9621" y="4082"/>
                  </a:lnTo>
                  <a:cubicBezTo>
                    <a:pt x="9630" y="4101"/>
                    <a:pt x="9630" y="4129"/>
                    <a:pt x="9611" y="4156"/>
                  </a:cubicBezTo>
                  <a:cubicBezTo>
                    <a:pt x="9602" y="4175"/>
                    <a:pt x="9583" y="4194"/>
                    <a:pt x="9556" y="4203"/>
                  </a:cubicBezTo>
                  <a:lnTo>
                    <a:pt x="8693" y="4472"/>
                  </a:lnTo>
                  <a:cubicBezTo>
                    <a:pt x="8600" y="4500"/>
                    <a:pt x="8544" y="4592"/>
                    <a:pt x="8544" y="4685"/>
                  </a:cubicBezTo>
                  <a:cubicBezTo>
                    <a:pt x="8563" y="5010"/>
                    <a:pt x="8535" y="5335"/>
                    <a:pt x="8461" y="5659"/>
                  </a:cubicBezTo>
                  <a:cubicBezTo>
                    <a:pt x="8442" y="5752"/>
                    <a:pt x="8489" y="5845"/>
                    <a:pt x="8572" y="5891"/>
                  </a:cubicBezTo>
                  <a:lnTo>
                    <a:pt x="9379" y="6309"/>
                  </a:lnTo>
                  <a:cubicBezTo>
                    <a:pt x="9426" y="6337"/>
                    <a:pt x="9444" y="6392"/>
                    <a:pt x="9416" y="6439"/>
                  </a:cubicBezTo>
                  <a:lnTo>
                    <a:pt x="8786" y="7654"/>
                  </a:lnTo>
                  <a:cubicBezTo>
                    <a:pt x="8767" y="7682"/>
                    <a:pt x="8749" y="7700"/>
                    <a:pt x="8730" y="7709"/>
                  </a:cubicBezTo>
                  <a:cubicBezTo>
                    <a:pt x="8702" y="7709"/>
                    <a:pt x="8674" y="7709"/>
                    <a:pt x="8656" y="7700"/>
                  </a:cubicBezTo>
                  <a:lnTo>
                    <a:pt x="7849" y="7283"/>
                  </a:lnTo>
                  <a:cubicBezTo>
                    <a:pt x="7818" y="7266"/>
                    <a:pt x="7785" y="7257"/>
                    <a:pt x="7752" y="7257"/>
                  </a:cubicBezTo>
                  <a:cubicBezTo>
                    <a:pt x="7695" y="7257"/>
                    <a:pt x="7639" y="7282"/>
                    <a:pt x="7598" y="7329"/>
                  </a:cubicBezTo>
                  <a:cubicBezTo>
                    <a:pt x="7376" y="7570"/>
                    <a:pt x="7125" y="7784"/>
                    <a:pt x="6847" y="7951"/>
                  </a:cubicBezTo>
                  <a:cubicBezTo>
                    <a:pt x="6763" y="8006"/>
                    <a:pt x="6726" y="8108"/>
                    <a:pt x="6754" y="8201"/>
                  </a:cubicBezTo>
                  <a:lnTo>
                    <a:pt x="7032" y="9064"/>
                  </a:lnTo>
                  <a:cubicBezTo>
                    <a:pt x="7051" y="9110"/>
                    <a:pt x="7023" y="9166"/>
                    <a:pt x="6967" y="9184"/>
                  </a:cubicBezTo>
                  <a:lnTo>
                    <a:pt x="5659" y="9593"/>
                  </a:lnTo>
                  <a:cubicBezTo>
                    <a:pt x="5650" y="9596"/>
                    <a:pt x="5640" y="9598"/>
                    <a:pt x="5630" y="9598"/>
                  </a:cubicBezTo>
                  <a:cubicBezTo>
                    <a:pt x="5591" y="9598"/>
                    <a:pt x="5554" y="9572"/>
                    <a:pt x="5539" y="9528"/>
                  </a:cubicBezTo>
                  <a:lnTo>
                    <a:pt x="5270" y="8665"/>
                  </a:lnTo>
                  <a:cubicBezTo>
                    <a:pt x="5242" y="8581"/>
                    <a:pt x="5158" y="8526"/>
                    <a:pt x="5066" y="8526"/>
                  </a:cubicBezTo>
                  <a:cubicBezTo>
                    <a:pt x="5066" y="8526"/>
                    <a:pt x="5056" y="8526"/>
                    <a:pt x="5056" y="8517"/>
                  </a:cubicBezTo>
                  <a:cubicBezTo>
                    <a:pt x="4992" y="8520"/>
                    <a:pt x="4926" y="8522"/>
                    <a:pt x="4861" y="8522"/>
                  </a:cubicBezTo>
                  <a:cubicBezTo>
                    <a:pt x="4599" y="8522"/>
                    <a:pt x="4335" y="8492"/>
                    <a:pt x="4082" y="8433"/>
                  </a:cubicBezTo>
                  <a:cubicBezTo>
                    <a:pt x="4069" y="8430"/>
                    <a:pt x="4055" y="8429"/>
                    <a:pt x="4041" y="8429"/>
                  </a:cubicBezTo>
                  <a:cubicBezTo>
                    <a:pt x="3963" y="8429"/>
                    <a:pt x="3890" y="8473"/>
                    <a:pt x="3850" y="8544"/>
                  </a:cubicBezTo>
                  <a:lnTo>
                    <a:pt x="3433" y="9351"/>
                  </a:lnTo>
                  <a:cubicBezTo>
                    <a:pt x="3424" y="9370"/>
                    <a:pt x="3396" y="9389"/>
                    <a:pt x="3377" y="9398"/>
                  </a:cubicBezTo>
                  <a:cubicBezTo>
                    <a:pt x="3350" y="9398"/>
                    <a:pt x="3322" y="9398"/>
                    <a:pt x="3303" y="9389"/>
                  </a:cubicBezTo>
                  <a:lnTo>
                    <a:pt x="2088" y="8758"/>
                  </a:lnTo>
                  <a:cubicBezTo>
                    <a:pt x="2042" y="8730"/>
                    <a:pt x="2023" y="8674"/>
                    <a:pt x="2042" y="8628"/>
                  </a:cubicBezTo>
                  <a:lnTo>
                    <a:pt x="2459" y="7821"/>
                  </a:lnTo>
                  <a:cubicBezTo>
                    <a:pt x="2505" y="7737"/>
                    <a:pt x="2487" y="7635"/>
                    <a:pt x="2413" y="7570"/>
                  </a:cubicBezTo>
                  <a:cubicBezTo>
                    <a:pt x="2171" y="7348"/>
                    <a:pt x="1967" y="7097"/>
                    <a:pt x="1791" y="6819"/>
                  </a:cubicBezTo>
                  <a:cubicBezTo>
                    <a:pt x="1748" y="6754"/>
                    <a:pt x="1676" y="6717"/>
                    <a:pt x="1607" y="6717"/>
                  </a:cubicBezTo>
                  <a:cubicBezTo>
                    <a:pt x="1588" y="6717"/>
                    <a:pt x="1568" y="6720"/>
                    <a:pt x="1550" y="6726"/>
                  </a:cubicBezTo>
                  <a:lnTo>
                    <a:pt x="678" y="7004"/>
                  </a:lnTo>
                  <a:cubicBezTo>
                    <a:pt x="668" y="7008"/>
                    <a:pt x="658" y="7010"/>
                    <a:pt x="648" y="7010"/>
                  </a:cubicBezTo>
                  <a:cubicBezTo>
                    <a:pt x="610" y="7010"/>
                    <a:pt x="572" y="6984"/>
                    <a:pt x="557" y="6939"/>
                  </a:cubicBezTo>
                  <a:lnTo>
                    <a:pt x="149" y="5631"/>
                  </a:lnTo>
                  <a:cubicBezTo>
                    <a:pt x="131" y="5585"/>
                    <a:pt x="158" y="5529"/>
                    <a:pt x="214" y="5511"/>
                  </a:cubicBezTo>
                  <a:lnTo>
                    <a:pt x="1077" y="5242"/>
                  </a:lnTo>
                  <a:cubicBezTo>
                    <a:pt x="1160" y="5214"/>
                    <a:pt x="1225" y="5121"/>
                    <a:pt x="1216" y="5028"/>
                  </a:cubicBezTo>
                  <a:cubicBezTo>
                    <a:pt x="1207" y="4704"/>
                    <a:pt x="1234" y="4370"/>
                    <a:pt x="1309" y="4054"/>
                  </a:cubicBezTo>
                  <a:cubicBezTo>
                    <a:pt x="1327" y="3962"/>
                    <a:pt x="1281" y="3860"/>
                    <a:pt x="1197" y="3823"/>
                  </a:cubicBezTo>
                  <a:lnTo>
                    <a:pt x="390" y="3405"/>
                  </a:lnTo>
                  <a:cubicBezTo>
                    <a:pt x="372" y="3387"/>
                    <a:pt x="353" y="3368"/>
                    <a:pt x="344" y="3349"/>
                  </a:cubicBezTo>
                  <a:cubicBezTo>
                    <a:pt x="335" y="3322"/>
                    <a:pt x="344" y="3294"/>
                    <a:pt x="353" y="3275"/>
                  </a:cubicBezTo>
                  <a:lnTo>
                    <a:pt x="984" y="2060"/>
                  </a:lnTo>
                  <a:cubicBezTo>
                    <a:pt x="1005" y="2026"/>
                    <a:pt x="1041" y="2006"/>
                    <a:pt x="1077" y="2006"/>
                  </a:cubicBezTo>
                  <a:cubicBezTo>
                    <a:pt x="1089" y="2006"/>
                    <a:pt x="1102" y="2009"/>
                    <a:pt x="1114" y="2014"/>
                  </a:cubicBezTo>
                  <a:lnTo>
                    <a:pt x="1921" y="2431"/>
                  </a:lnTo>
                  <a:cubicBezTo>
                    <a:pt x="1952" y="2448"/>
                    <a:pt x="1985" y="2456"/>
                    <a:pt x="2018" y="2456"/>
                  </a:cubicBezTo>
                  <a:cubicBezTo>
                    <a:pt x="2074" y="2456"/>
                    <a:pt x="2130" y="2432"/>
                    <a:pt x="2171" y="2385"/>
                  </a:cubicBezTo>
                  <a:cubicBezTo>
                    <a:pt x="2394" y="2143"/>
                    <a:pt x="2645" y="1930"/>
                    <a:pt x="2923" y="1763"/>
                  </a:cubicBezTo>
                  <a:cubicBezTo>
                    <a:pt x="2997" y="1707"/>
                    <a:pt x="3034" y="1605"/>
                    <a:pt x="3006" y="1513"/>
                  </a:cubicBezTo>
                  <a:lnTo>
                    <a:pt x="2737" y="650"/>
                  </a:lnTo>
                  <a:cubicBezTo>
                    <a:pt x="2728" y="631"/>
                    <a:pt x="2728" y="604"/>
                    <a:pt x="2747" y="585"/>
                  </a:cubicBezTo>
                  <a:cubicBezTo>
                    <a:pt x="2756" y="557"/>
                    <a:pt x="2774" y="539"/>
                    <a:pt x="2802" y="529"/>
                  </a:cubicBezTo>
                  <a:lnTo>
                    <a:pt x="4110" y="121"/>
                  </a:lnTo>
                  <a:cubicBezTo>
                    <a:pt x="4120" y="117"/>
                    <a:pt x="4131" y="114"/>
                    <a:pt x="4144" y="114"/>
                  </a:cubicBezTo>
                  <a:close/>
                  <a:moveTo>
                    <a:pt x="4132" y="0"/>
                  </a:moveTo>
                  <a:cubicBezTo>
                    <a:pt x="4113" y="0"/>
                    <a:pt x="4093" y="3"/>
                    <a:pt x="4073" y="10"/>
                  </a:cubicBezTo>
                  <a:lnTo>
                    <a:pt x="2765" y="427"/>
                  </a:lnTo>
                  <a:cubicBezTo>
                    <a:pt x="2709" y="446"/>
                    <a:pt x="2663" y="483"/>
                    <a:pt x="2645" y="529"/>
                  </a:cubicBezTo>
                  <a:cubicBezTo>
                    <a:pt x="2617" y="585"/>
                    <a:pt x="2607" y="641"/>
                    <a:pt x="2626" y="696"/>
                  </a:cubicBezTo>
                  <a:lnTo>
                    <a:pt x="2895" y="1559"/>
                  </a:lnTo>
                  <a:cubicBezTo>
                    <a:pt x="2914" y="1596"/>
                    <a:pt x="2895" y="1643"/>
                    <a:pt x="2858" y="1661"/>
                  </a:cubicBezTo>
                  <a:cubicBezTo>
                    <a:pt x="2570" y="1847"/>
                    <a:pt x="2311" y="2060"/>
                    <a:pt x="2088" y="2310"/>
                  </a:cubicBezTo>
                  <a:cubicBezTo>
                    <a:pt x="2069" y="2335"/>
                    <a:pt x="2043" y="2348"/>
                    <a:pt x="2016" y="2348"/>
                  </a:cubicBezTo>
                  <a:cubicBezTo>
                    <a:pt x="2002" y="2348"/>
                    <a:pt x="1989" y="2344"/>
                    <a:pt x="1977" y="2338"/>
                  </a:cubicBezTo>
                  <a:lnTo>
                    <a:pt x="1170" y="1921"/>
                  </a:lnTo>
                  <a:cubicBezTo>
                    <a:pt x="1137" y="1903"/>
                    <a:pt x="1102" y="1895"/>
                    <a:pt x="1068" y="1895"/>
                  </a:cubicBezTo>
                  <a:cubicBezTo>
                    <a:pt x="993" y="1895"/>
                    <a:pt x="920" y="1934"/>
                    <a:pt x="882" y="2004"/>
                  </a:cubicBezTo>
                  <a:lnTo>
                    <a:pt x="251" y="3229"/>
                  </a:lnTo>
                  <a:cubicBezTo>
                    <a:pt x="223" y="3275"/>
                    <a:pt x="223" y="3331"/>
                    <a:pt x="233" y="3387"/>
                  </a:cubicBezTo>
                  <a:cubicBezTo>
                    <a:pt x="251" y="3442"/>
                    <a:pt x="288" y="3479"/>
                    <a:pt x="344" y="3507"/>
                  </a:cubicBezTo>
                  <a:lnTo>
                    <a:pt x="1142" y="3925"/>
                  </a:lnTo>
                  <a:cubicBezTo>
                    <a:pt x="1179" y="3943"/>
                    <a:pt x="1197" y="3990"/>
                    <a:pt x="1188" y="4036"/>
                  </a:cubicBezTo>
                  <a:cubicBezTo>
                    <a:pt x="1114" y="4361"/>
                    <a:pt x="1086" y="4695"/>
                    <a:pt x="1105" y="5038"/>
                  </a:cubicBezTo>
                  <a:cubicBezTo>
                    <a:pt x="1105" y="5084"/>
                    <a:pt x="1086" y="5121"/>
                    <a:pt x="1040" y="5131"/>
                  </a:cubicBezTo>
                  <a:lnTo>
                    <a:pt x="177" y="5409"/>
                  </a:lnTo>
                  <a:cubicBezTo>
                    <a:pt x="66" y="5437"/>
                    <a:pt x="1" y="5557"/>
                    <a:pt x="38" y="5669"/>
                  </a:cubicBezTo>
                  <a:lnTo>
                    <a:pt x="455" y="6977"/>
                  </a:lnTo>
                  <a:cubicBezTo>
                    <a:pt x="478" y="7067"/>
                    <a:pt x="561" y="7126"/>
                    <a:pt x="651" y="7126"/>
                  </a:cubicBezTo>
                  <a:cubicBezTo>
                    <a:pt x="672" y="7126"/>
                    <a:pt x="694" y="7123"/>
                    <a:pt x="715" y="7116"/>
                  </a:cubicBezTo>
                  <a:lnTo>
                    <a:pt x="1578" y="6847"/>
                  </a:lnTo>
                  <a:cubicBezTo>
                    <a:pt x="1590" y="6842"/>
                    <a:pt x="1603" y="6839"/>
                    <a:pt x="1614" y="6839"/>
                  </a:cubicBezTo>
                  <a:cubicBezTo>
                    <a:pt x="1647" y="6839"/>
                    <a:pt x="1675" y="6857"/>
                    <a:pt x="1689" y="6884"/>
                  </a:cubicBezTo>
                  <a:cubicBezTo>
                    <a:pt x="1875" y="7171"/>
                    <a:pt x="2088" y="7431"/>
                    <a:pt x="2338" y="7654"/>
                  </a:cubicBezTo>
                  <a:cubicBezTo>
                    <a:pt x="2375" y="7691"/>
                    <a:pt x="2375" y="7728"/>
                    <a:pt x="2357" y="7774"/>
                  </a:cubicBezTo>
                  <a:lnTo>
                    <a:pt x="1939" y="8572"/>
                  </a:lnTo>
                  <a:cubicBezTo>
                    <a:pt x="1893" y="8674"/>
                    <a:pt x="1930" y="8804"/>
                    <a:pt x="2032" y="8860"/>
                  </a:cubicBezTo>
                  <a:lnTo>
                    <a:pt x="3247" y="9491"/>
                  </a:lnTo>
                  <a:cubicBezTo>
                    <a:pt x="3283" y="9509"/>
                    <a:pt x="3319" y="9519"/>
                    <a:pt x="3355" y="9519"/>
                  </a:cubicBezTo>
                  <a:cubicBezTo>
                    <a:pt x="3375" y="9519"/>
                    <a:pt x="3395" y="9516"/>
                    <a:pt x="3414" y="9509"/>
                  </a:cubicBezTo>
                  <a:cubicBezTo>
                    <a:pt x="3461" y="9491"/>
                    <a:pt x="3507" y="9453"/>
                    <a:pt x="3535" y="9407"/>
                  </a:cubicBezTo>
                  <a:lnTo>
                    <a:pt x="3953" y="8600"/>
                  </a:lnTo>
                  <a:cubicBezTo>
                    <a:pt x="3968" y="8569"/>
                    <a:pt x="4002" y="8551"/>
                    <a:pt x="4040" y="8551"/>
                  </a:cubicBezTo>
                  <a:cubicBezTo>
                    <a:pt x="4048" y="8551"/>
                    <a:pt x="4056" y="8552"/>
                    <a:pt x="4064" y="8554"/>
                  </a:cubicBezTo>
                  <a:cubicBezTo>
                    <a:pt x="4324" y="8613"/>
                    <a:pt x="4589" y="8643"/>
                    <a:pt x="4861" y="8643"/>
                  </a:cubicBezTo>
                  <a:cubicBezTo>
                    <a:pt x="4929" y="8643"/>
                    <a:pt x="4997" y="8641"/>
                    <a:pt x="5066" y="8637"/>
                  </a:cubicBezTo>
                  <a:cubicBezTo>
                    <a:pt x="5112" y="8637"/>
                    <a:pt x="5149" y="8665"/>
                    <a:pt x="5158" y="8702"/>
                  </a:cubicBezTo>
                  <a:lnTo>
                    <a:pt x="5428" y="9565"/>
                  </a:lnTo>
                  <a:cubicBezTo>
                    <a:pt x="5455" y="9658"/>
                    <a:pt x="5539" y="9713"/>
                    <a:pt x="5632" y="9713"/>
                  </a:cubicBezTo>
                  <a:cubicBezTo>
                    <a:pt x="5650" y="9713"/>
                    <a:pt x="5678" y="9713"/>
                    <a:pt x="5697" y="9704"/>
                  </a:cubicBezTo>
                  <a:lnTo>
                    <a:pt x="7005" y="9296"/>
                  </a:lnTo>
                  <a:cubicBezTo>
                    <a:pt x="7116" y="9259"/>
                    <a:pt x="7172" y="9138"/>
                    <a:pt x="7144" y="9027"/>
                  </a:cubicBezTo>
                  <a:lnTo>
                    <a:pt x="6865" y="8164"/>
                  </a:lnTo>
                  <a:cubicBezTo>
                    <a:pt x="6856" y="8127"/>
                    <a:pt x="6875" y="8081"/>
                    <a:pt x="6912" y="8053"/>
                  </a:cubicBezTo>
                  <a:cubicBezTo>
                    <a:pt x="7190" y="7876"/>
                    <a:pt x="7450" y="7654"/>
                    <a:pt x="7682" y="7413"/>
                  </a:cubicBezTo>
                  <a:cubicBezTo>
                    <a:pt x="7700" y="7388"/>
                    <a:pt x="7727" y="7375"/>
                    <a:pt x="7754" y="7375"/>
                  </a:cubicBezTo>
                  <a:cubicBezTo>
                    <a:pt x="7767" y="7375"/>
                    <a:pt x="7781" y="7379"/>
                    <a:pt x="7793" y="7385"/>
                  </a:cubicBezTo>
                  <a:lnTo>
                    <a:pt x="8600" y="7802"/>
                  </a:lnTo>
                  <a:cubicBezTo>
                    <a:pt x="8630" y="7820"/>
                    <a:pt x="8664" y="7830"/>
                    <a:pt x="8699" y="7830"/>
                  </a:cubicBezTo>
                  <a:cubicBezTo>
                    <a:pt x="8718" y="7830"/>
                    <a:pt x="8738" y="7827"/>
                    <a:pt x="8758" y="7821"/>
                  </a:cubicBezTo>
                  <a:cubicBezTo>
                    <a:pt x="8814" y="7802"/>
                    <a:pt x="8860" y="7765"/>
                    <a:pt x="8888" y="7709"/>
                  </a:cubicBezTo>
                  <a:lnTo>
                    <a:pt x="9519" y="6494"/>
                  </a:lnTo>
                  <a:cubicBezTo>
                    <a:pt x="9574" y="6392"/>
                    <a:pt x="9528" y="6262"/>
                    <a:pt x="9426" y="6207"/>
                  </a:cubicBezTo>
                  <a:lnTo>
                    <a:pt x="8619" y="5789"/>
                  </a:lnTo>
                  <a:cubicBezTo>
                    <a:pt x="8582" y="5771"/>
                    <a:pt x="8563" y="5734"/>
                    <a:pt x="8572" y="5687"/>
                  </a:cubicBezTo>
                  <a:cubicBezTo>
                    <a:pt x="8647" y="5353"/>
                    <a:pt x="8674" y="5019"/>
                    <a:pt x="8665" y="4685"/>
                  </a:cubicBezTo>
                  <a:cubicBezTo>
                    <a:pt x="8665" y="4639"/>
                    <a:pt x="8684" y="4602"/>
                    <a:pt x="8730" y="4583"/>
                  </a:cubicBezTo>
                  <a:lnTo>
                    <a:pt x="9593" y="4314"/>
                  </a:lnTo>
                  <a:cubicBezTo>
                    <a:pt x="9648" y="4296"/>
                    <a:pt x="9686" y="4259"/>
                    <a:pt x="9713" y="4212"/>
                  </a:cubicBezTo>
                  <a:cubicBezTo>
                    <a:pt x="9741" y="4156"/>
                    <a:pt x="9750" y="4101"/>
                    <a:pt x="9732" y="4045"/>
                  </a:cubicBezTo>
                  <a:lnTo>
                    <a:pt x="9314" y="2737"/>
                  </a:lnTo>
                  <a:cubicBezTo>
                    <a:pt x="9296" y="2682"/>
                    <a:pt x="9259" y="2644"/>
                    <a:pt x="9212" y="2617"/>
                  </a:cubicBezTo>
                  <a:cubicBezTo>
                    <a:pt x="9182" y="2599"/>
                    <a:pt x="9145" y="2588"/>
                    <a:pt x="9109" y="2588"/>
                  </a:cubicBezTo>
                  <a:cubicBezTo>
                    <a:pt x="9090" y="2588"/>
                    <a:pt x="9071" y="2591"/>
                    <a:pt x="9055" y="2598"/>
                  </a:cubicBezTo>
                  <a:lnTo>
                    <a:pt x="8183" y="2876"/>
                  </a:lnTo>
                  <a:cubicBezTo>
                    <a:pt x="8176" y="2878"/>
                    <a:pt x="8170" y="2879"/>
                    <a:pt x="8163" y="2879"/>
                  </a:cubicBezTo>
                  <a:cubicBezTo>
                    <a:pt x="8130" y="2879"/>
                    <a:pt x="8096" y="2861"/>
                    <a:pt x="8081" y="2830"/>
                  </a:cubicBezTo>
                  <a:cubicBezTo>
                    <a:pt x="7895" y="2552"/>
                    <a:pt x="7682" y="2292"/>
                    <a:pt x="7431" y="2060"/>
                  </a:cubicBezTo>
                  <a:cubicBezTo>
                    <a:pt x="7394" y="2032"/>
                    <a:pt x="7385" y="1986"/>
                    <a:pt x="7413" y="1949"/>
                  </a:cubicBezTo>
                  <a:lnTo>
                    <a:pt x="7830" y="1142"/>
                  </a:lnTo>
                  <a:cubicBezTo>
                    <a:pt x="7849" y="1095"/>
                    <a:pt x="7858" y="1040"/>
                    <a:pt x="7839" y="984"/>
                  </a:cubicBezTo>
                  <a:cubicBezTo>
                    <a:pt x="7821" y="928"/>
                    <a:pt x="7784" y="882"/>
                    <a:pt x="7737" y="854"/>
                  </a:cubicBezTo>
                  <a:lnTo>
                    <a:pt x="6522" y="223"/>
                  </a:lnTo>
                  <a:cubicBezTo>
                    <a:pt x="6492" y="208"/>
                    <a:pt x="6461" y="201"/>
                    <a:pt x="6430" y="201"/>
                  </a:cubicBezTo>
                  <a:cubicBezTo>
                    <a:pt x="6405" y="201"/>
                    <a:pt x="6380" y="206"/>
                    <a:pt x="6355" y="214"/>
                  </a:cubicBezTo>
                  <a:cubicBezTo>
                    <a:pt x="6300" y="232"/>
                    <a:pt x="6262" y="270"/>
                    <a:pt x="6235" y="316"/>
                  </a:cubicBezTo>
                  <a:lnTo>
                    <a:pt x="5817" y="1123"/>
                  </a:lnTo>
                  <a:cubicBezTo>
                    <a:pt x="5802" y="1154"/>
                    <a:pt x="5767" y="1172"/>
                    <a:pt x="5730" y="1172"/>
                  </a:cubicBezTo>
                  <a:cubicBezTo>
                    <a:pt x="5722" y="1172"/>
                    <a:pt x="5714" y="1171"/>
                    <a:pt x="5706" y="1169"/>
                  </a:cubicBezTo>
                  <a:cubicBezTo>
                    <a:pt x="5421" y="1104"/>
                    <a:pt x="5129" y="1075"/>
                    <a:pt x="4830" y="1075"/>
                  </a:cubicBezTo>
                  <a:cubicBezTo>
                    <a:pt x="4788" y="1075"/>
                    <a:pt x="4746" y="1076"/>
                    <a:pt x="4704" y="1077"/>
                  </a:cubicBezTo>
                  <a:cubicBezTo>
                    <a:pt x="4699" y="1078"/>
                    <a:pt x="4694" y="1078"/>
                    <a:pt x="4689" y="1078"/>
                  </a:cubicBezTo>
                  <a:cubicBezTo>
                    <a:pt x="4655" y="1078"/>
                    <a:pt x="4619" y="1052"/>
                    <a:pt x="4611" y="1012"/>
                  </a:cubicBezTo>
                  <a:lnTo>
                    <a:pt x="4342" y="149"/>
                  </a:lnTo>
                  <a:cubicBezTo>
                    <a:pt x="4324" y="93"/>
                    <a:pt x="4286" y="56"/>
                    <a:pt x="4231" y="28"/>
                  </a:cubicBezTo>
                  <a:cubicBezTo>
                    <a:pt x="4201" y="10"/>
                    <a:pt x="4167" y="0"/>
                    <a:pt x="4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7084600" y="1809400"/>
              <a:ext cx="406325" cy="280875"/>
            </a:xfrm>
            <a:custGeom>
              <a:avLst/>
              <a:gdLst/>
              <a:ahLst/>
              <a:cxnLst/>
              <a:rect l="l" t="t" r="r" b="b"/>
              <a:pathLst>
                <a:path w="16253" h="11235" extrusionOk="0">
                  <a:moveTo>
                    <a:pt x="427" y="0"/>
                  </a:moveTo>
                  <a:cubicBezTo>
                    <a:pt x="195" y="0"/>
                    <a:pt x="0" y="195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104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7083200" y="1808000"/>
              <a:ext cx="409125" cy="283900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4" y="279"/>
                    <a:pt x="16244" y="483"/>
                  </a:cubicBezTo>
                  <a:lnTo>
                    <a:pt x="16244" y="11142"/>
                  </a:lnTo>
                  <a:cubicBezTo>
                    <a:pt x="16244" y="11198"/>
                    <a:pt x="16207" y="11235"/>
                    <a:pt x="16160" y="11235"/>
                  </a:cubicBezTo>
                  <a:lnTo>
                    <a:pt x="205" y="11235"/>
                  </a:lnTo>
                  <a:cubicBezTo>
                    <a:pt x="158" y="11235"/>
                    <a:pt x="112" y="11198"/>
                    <a:pt x="112" y="11142"/>
                  </a:cubicBezTo>
                  <a:lnTo>
                    <a:pt x="112" y="483"/>
                  </a:lnTo>
                  <a:cubicBezTo>
                    <a:pt x="112" y="279"/>
                    <a:pt x="279" y="121"/>
                    <a:pt x="483" y="121"/>
                  </a:cubicBezTo>
                  <a:close/>
                  <a:moveTo>
                    <a:pt x="483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5" y="11355"/>
                  </a:cubicBezTo>
                  <a:lnTo>
                    <a:pt x="16160" y="11355"/>
                  </a:lnTo>
                  <a:cubicBezTo>
                    <a:pt x="16272" y="11355"/>
                    <a:pt x="16365" y="11262"/>
                    <a:pt x="16365" y="11142"/>
                  </a:cubicBezTo>
                  <a:lnTo>
                    <a:pt x="16365" y="483"/>
                  </a:lnTo>
                  <a:cubicBezTo>
                    <a:pt x="16365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7114275" y="1836525"/>
              <a:ext cx="346975" cy="226850"/>
            </a:xfrm>
            <a:custGeom>
              <a:avLst/>
              <a:gdLst/>
              <a:ahLst/>
              <a:cxnLst/>
              <a:rect l="l" t="t" r="r" b="b"/>
              <a:pathLst>
                <a:path w="13879" h="9074" extrusionOk="0">
                  <a:moveTo>
                    <a:pt x="1" y="1"/>
                  </a:moveTo>
                  <a:lnTo>
                    <a:pt x="1" y="9073"/>
                  </a:lnTo>
                  <a:lnTo>
                    <a:pt x="13879" y="9073"/>
                  </a:lnTo>
                  <a:lnTo>
                    <a:pt x="13879" y="7394"/>
                  </a:lnTo>
                  <a:lnTo>
                    <a:pt x="13879" y="2097"/>
                  </a:lnTo>
                  <a:lnTo>
                    <a:pt x="13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7112875" y="1834900"/>
              <a:ext cx="349775" cy="229850"/>
            </a:xfrm>
            <a:custGeom>
              <a:avLst/>
              <a:gdLst/>
              <a:ahLst/>
              <a:cxnLst/>
              <a:rect l="l" t="t" r="r" b="b"/>
              <a:pathLst>
                <a:path w="13991" h="9194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9138"/>
                  </a:lnTo>
                  <a:cubicBezTo>
                    <a:pt x="1" y="9175"/>
                    <a:pt x="29" y="9194"/>
                    <a:pt x="57" y="9194"/>
                  </a:cubicBezTo>
                  <a:lnTo>
                    <a:pt x="13935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7459"/>
                  </a:lnTo>
                  <a:cubicBezTo>
                    <a:pt x="13990" y="7431"/>
                    <a:pt x="13962" y="7403"/>
                    <a:pt x="13935" y="7403"/>
                  </a:cubicBezTo>
                  <a:cubicBezTo>
                    <a:pt x="13897" y="7403"/>
                    <a:pt x="13870" y="7431"/>
                    <a:pt x="13870" y="7459"/>
                  </a:cubicBezTo>
                  <a:lnTo>
                    <a:pt x="13870" y="9083"/>
                  </a:lnTo>
                  <a:lnTo>
                    <a:pt x="112" y="9083"/>
                  </a:lnTo>
                  <a:lnTo>
                    <a:pt x="112" y="121"/>
                  </a:lnTo>
                  <a:lnTo>
                    <a:pt x="13870" y="121"/>
                  </a:lnTo>
                  <a:lnTo>
                    <a:pt x="13870" y="2162"/>
                  </a:lnTo>
                  <a:cubicBezTo>
                    <a:pt x="13870" y="2190"/>
                    <a:pt x="13897" y="2218"/>
                    <a:pt x="13935" y="2218"/>
                  </a:cubicBezTo>
                  <a:cubicBezTo>
                    <a:pt x="13962" y="2218"/>
                    <a:pt x="13990" y="2190"/>
                    <a:pt x="13990" y="2162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7459600" y="1907275"/>
              <a:ext cx="3050" cy="76075"/>
            </a:xfrm>
            <a:custGeom>
              <a:avLst/>
              <a:gdLst/>
              <a:ahLst/>
              <a:cxnLst/>
              <a:rect l="l" t="t" r="r" b="b"/>
              <a:pathLst>
                <a:path w="122" h="3043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2987"/>
                  </a:lnTo>
                  <a:cubicBezTo>
                    <a:pt x="1" y="3015"/>
                    <a:pt x="28" y="3043"/>
                    <a:pt x="66" y="3043"/>
                  </a:cubicBezTo>
                  <a:cubicBezTo>
                    <a:pt x="93" y="3043"/>
                    <a:pt x="121" y="3015"/>
                    <a:pt x="121" y="2987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7283100" y="1818675"/>
              <a:ext cx="9325" cy="9075"/>
            </a:xfrm>
            <a:custGeom>
              <a:avLst/>
              <a:gdLst/>
              <a:ahLst/>
              <a:cxnLst/>
              <a:rect l="l" t="t" r="r" b="b"/>
              <a:pathLst>
                <a:path w="373" h="363" extrusionOk="0">
                  <a:moveTo>
                    <a:pt x="187" y="121"/>
                  </a:moveTo>
                  <a:cubicBezTo>
                    <a:pt x="224" y="121"/>
                    <a:pt x="251" y="149"/>
                    <a:pt x="251" y="186"/>
                  </a:cubicBezTo>
                  <a:cubicBezTo>
                    <a:pt x="251" y="223"/>
                    <a:pt x="224" y="251"/>
                    <a:pt x="187" y="251"/>
                  </a:cubicBezTo>
                  <a:cubicBezTo>
                    <a:pt x="149" y="251"/>
                    <a:pt x="122" y="223"/>
                    <a:pt x="122" y="186"/>
                  </a:cubicBezTo>
                  <a:cubicBezTo>
                    <a:pt x="122" y="149"/>
                    <a:pt x="149" y="121"/>
                    <a:pt x="187" y="121"/>
                  </a:cubicBezTo>
                  <a:close/>
                  <a:moveTo>
                    <a:pt x="187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7" y="362"/>
                  </a:cubicBezTo>
                  <a:cubicBezTo>
                    <a:pt x="289" y="362"/>
                    <a:pt x="372" y="288"/>
                    <a:pt x="372" y="186"/>
                  </a:cubicBezTo>
                  <a:cubicBezTo>
                    <a:pt x="372" y="84"/>
                    <a:pt x="289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7018025" y="2088150"/>
              <a:ext cx="539250" cy="36450"/>
            </a:xfrm>
            <a:custGeom>
              <a:avLst/>
              <a:gdLst/>
              <a:ahLst/>
              <a:cxnLst/>
              <a:rect l="l" t="t" r="r" b="b"/>
              <a:pathLst>
                <a:path w="21570" h="1458" extrusionOk="0">
                  <a:moveTo>
                    <a:pt x="1" y="1"/>
                  </a:moveTo>
                  <a:lnTo>
                    <a:pt x="1" y="891"/>
                  </a:lnTo>
                  <a:cubicBezTo>
                    <a:pt x="1" y="1207"/>
                    <a:pt x="260" y="1457"/>
                    <a:pt x="576" y="1457"/>
                  </a:cubicBezTo>
                  <a:lnTo>
                    <a:pt x="21003" y="1457"/>
                  </a:lnTo>
                  <a:cubicBezTo>
                    <a:pt x="21319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7016650" y="2086775"/>
              <a:ext cx="542225" cy="39200"/>
            </a:xfrm>
            <a:custGeom>
              <a:avLst/>
              <a:gdLst/>
              <a:ahLst/>
              <a:cxnLst/>
              <a:rect l="l" t="t" r="r" b="b"/>
              <a:pathLst>
                <a:path w="21689" h="1568" extrusionOk="0">
                  <a:moveTo>
                    <a:pt x="21568" y="111"/>
                  </a:moveTo>
                  <a:lnTo>
                    <a:pt x="21568" y="946"/>
                  </a:lnTo>
                  <a:cubicBezTo>
                    <a:pt x="21568" y="1225"/>
                    <a:pt x="21336" y="1457"/>
                    <a:pt x="21058" y="1457"/>
                  </a:cubicBezTo>
                  <a:lnTo>
                    <a:pt x="631" y="1457"/>
                  </a:lnTo>
                  <a:cubicBezTo>
                    <a:pt x="343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946"/>
                  </a:lnTo>
                  <a:cubicBezTo>
                    <a:pt x="0" y="1290"/>
                    <a:pt x="278" y="1568"/>
                    <a:pt x="631" y="1568"/>
                  </a:cubicBezTo>
                  <a:lnTo>
                    <a:pt x="21058" y="1568"/>
                  </a:lnTo>
                  <a:cubicBezTo>
                    <a:pt x="21401" y="1568"/>
                    <a:pt x="21689" y="1290"/>
                    <a:pt x="21689" y="946"/>
                  </a:cubicBezTo>
                  <a:lnTo>
                    <a:pt x="21689" y="56"/>
                  </a:lnTo>
                  <a:cubicBezTo>
                    <a:pt x="21689" y="28"/>
                    <a:pt x="21661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7021750" y="2114600"/>
              <a:ext cx="531800" cy="2800"/>
            </a:xfrm>
            <a:custGeom>
              <a:avLst/>
              <a:gdLst/>
              <a:ahLst/>
              <a:cxnLst/>
              <a:rect l="l" t="t" r="r" b="b"/>
              <a:pathLst>
                <a:path w="21272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21216" y="112"/>
                  </a:lnTo>
                  <a:cubicBezTo>
                    <a:pt x="21253" y="112"/>
                    <a:pt x="21272" y="93"/>
                    <a:pt x="21272" y="56"/>
                  </a:cubicBezTo>
                  <a:cubicBezTo>
                    <a:pt x="21272" y="28"/>
                    <a:pt x="21253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7236275" y="2090475"/>
              <a:ext cx="102975" cy="11400"/>
            </a:xfrm>
            <a:custGeom>
              <a:avLst/>
              <a:gdLst/>
              <a:ahLst/>
              <a:cxnLst/>
              <a:rect l="l" t="t" r="r" b="b"/>
              <a:pathLst>
                <a:path w="4119" h="456" extrusionOk="0">
                  <a:moveTo>
                    <a:pt x="0" y="1"/>
                  </a:moveTo>
                  <a:lnTo>
                    <a:pt x="0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7234875" y="2089075"/>
              <a:ext cx="105775" cy="14175"/>
            </a:xfrm>
            <a:custGeom>
              <a:avLst/>
              <a:gdLst/>
              <a:ahLst/>
              <a:cxnLst/>
              <a:rect l="l" t="t" r="r" b="b"/>
              <a:pathLst>
                <a:path w="4231" h="567" extrusionOk="0">
                  <a:moveTo>
                    <a:pt x="4119" y="112"/>
                  </a:moveTo>
                  <a:lnTo>
                    <a:pt x="4119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511"/>
                  </a:lnTo>
                  <a:cubicBezTo>
                    <a:pt x="0" y="539"/>
                    <a:pt x="28" y="567"/>
                    <a:pt x="56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7183625" y="1879425"/>
              <a:ext cx="185775" cy="159125"/>
            </a:xfrm>
            <a:custGeom>
              <a:avLst/>
              <a:gdLst/>
              <a:ahLst/>
              <a:cxnLst/>
              <a:rect l="l" t="t" r="r" b="b"/>
              <a:pathLst>
                <a:path w="7431" h="6365" extrusionOk="0">
                  <a:moveTo>
                    <a:pt x="297" y="1"/>
                  </a:moveTo>
                  <a:cubicBezTo>
                    <a:pt x="130" y="1"/>
                    <a:pt x="0" y="140"/>
                    <a:pt x="0" y="298"/>
                  </a:cubicBezTo>
                  <a:lnTo>
                    <a:pt x="0" y="6068"/>
                  </a:lnTo>
                  <a:cubicBezTo>
                    <a:pt x="0" y="6235"/>
                    <a:pt x="130" y="6365"/>
                    <a:pt x="297" y="6365"/>
                  </a:cubicBezTo>
                  <a:lnTo>
                    <a:pt x="7134" y="6365"/>
                  </a:lnTo>
                  <a:cubicBezTo>
                    <a:pt x="7301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1" y="1"/>
                    <a:pt x="7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7195900" y="1866900"/>
              <a:ext cx="185800" cy="159125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lnTo>
                    <a:pt x="1" y="6012"/>
                  </a:lnTo>
                  <a:cubicBezTo>
                    <a:pt x="1" y="6207"/>
                    <a:pt x="159" y="6365"/>
                    <a:pt x="353" y="6365"/>
                  </a:cubicBezTo>
                  <a:lnTo>
                    <a:pt x="7088" y="6365"/>
                  </a:lnTo>
                  <a:cubicBezTo>
                    <a:pt x="7274" y="6365"/>
                    <a:pt x="7432" y="6207"/>
                    <a:pt x="7432" y="6012"/>
                  </a:cubicBezTo>
                  <a:lnTo>
                    <a:pt x="7432" y="353"/>
                  </a:lnTo>
                  <a:cubicBezTo>
                    <a:pt x="7432" y="159"/>
                    <a:pt x="7274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7194525" y="1865525"/>
              <a:ext cx="188800" cy="161900"/>
            </a:xfrm>
            <a:custGeom>
              <a:avLst/>
              <a:gdLst/>
              <a:ahLst/>
              <a:cxnLst/>
              <a:rect l="l" t="t" r="r" b="b"/>
              <a:pathLst>
                <a:path w="7552" h="6476" extrusionOk="0">
                  <a:moveTo>
                    <a:pt x="7143" y="112"/>
                  </a:moveTo>
                  <a:cubicBezTo>
                    <a:pt x="7301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1" y="6355"/>
                    <a:pt x="7143" y="6355"/>
                  </a:cubicBezTo>
                  <a:lnTo>
                    <a:pt x="408" y="6355"/>
                  </a:lnTo>
                  <a:cubicBezTo>
                    <a:pt x="241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1" y="112"/>
                    <a:pt x="408" y="112"/>
                  </a:cubicBezTo>
                  <a:close/>
                  <a:moveTo>
                    <a:pt x="408" y="0"/>
                  </a:moveTo>
                  <a:cubicBezTo>
                    <a:pt x="177" y="0"/>
                    <a:pt x="0" y="176"/>
                    <a:pt x="0" y="408"/>
                  </a:cubicBezTo>
                  <a:lnTo>
                    <a:pt x="0" y="6067"/>
                  </a:lnTo>
                  <a:cubicBezTo>
                    <a:pt x="0" y="6290"/>
                    <a:pt x="177" y="6475"/>
                    <a:pt x="408" y="6475"/>
                  </a:cubicBezTo>
                  <a:lnTo>
                    <a:pt x="7143" y="6475"/>
                  </a:lnTo>
                  <a:cubicBezTo>
                    <a:pt x="7366" y="6475"/>
                    <a:pt x="7552" y="6290"/>
                    <a:pt x="7542" y="6067"/>
                  </a:cubicBezTo>
                  <a:lnTo>
                    <a:pt x="7542" y="408"/>
                  </a:lnTo>
                  <a:cubicBezTo>
                    <a:pt x="7542" y="186"/>
                    <a:pt x="7366" y="0"/>
                    <a:pt x="7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7224425" y="1950625"/>
              <a:ext cx="128275" cy="17200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6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6" y="687"/>
                  </a:cubicBezTo>
                  <a:lnTo>
                    <a:pt x="4806" y="687"/>
                  </a:lnTo>
                  <a:cubicBezTo>
                    <a:pt x="4992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7223050" y="1949250"/>
              <a:ext cx="131275" cy="19950"/>
            </a:xfrm>
            <a:custGeom>
              <a:avLst/>
              <a:gdLst/>
              <a:ahLst/>
              <a:cxnLst/>
              <a:rect l="l" t="t" r="r" b="b"/>
              <a:pathLst>
                <a:path w="5251" h="798" extrusionOk="0">
                  <a:moveTo>
                    <a:pt x="4861" y="111"/>
                  </a:moveTo>
                  <a:cubicBezTo>
                    <a:pt x="5010" y="111"/>
                    <a:pt x="5130" y="232"/>
                    <a:pt x="5130" y="380"/>
                  </a:cubicBezTo>
                  <a:lnTo>
                    <a:pt x="5130" y="418"/>
                  </a:lnTo>
                  <a:cubicBezTo>
                    <a:pt x="5130" y="566"/>
                    <a:pt x="5010" y="687"/>
                    <a:pt x="4861" y="687"/>
                  </a:cubicBezTo>
                  <a:lnTo>
                    <a:pt x="381" y="687"/>
                  </a:lnTo>
                  <a:cubicBezTo>
                    <a:pt x="232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0"/>
                  </a:cubicBezTo>
                  <a:lnTo>
                    <a:pt x="0" y="418"/>
                  </a:lnTo>
                  <a:cubicBezTo>
                    <a:pt x="0" y="631"/>
                    <a:pt x="167" y="798"/>
                    <a:pt x="381" y="798"/>
                  </a:cubicBezTo>
                  <a:lnTo>
                    <a:pt x="4861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7238350" y="1955275"/>
              <a:ext cx="99750" cy="7200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7" y="56"/>
                    <a:pt x="3934" y="93"/>
                    <a:pt x="3934" y="139"/>
                  </a:cubicBezTo>
                  <a:lnTo>
                    <a:pt x="3934" y="149"/>
                  </a:lnTo>
                  <a:cubicBezTo>
                    <a:pt x="3934" y="195"/>
                    <a:pt x="3897" y="232"/>
                    <a:pt x="3850" y="232"/>
                  </a:cubicBezTo>
                  <a:lnTo>
                    <a:pt x="140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40" y="56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66" y="288"/>
                    <a:pt x="140" y="288"/>
                  </a:cubicBezTo>
                  <a:lnTo>
                    <a:pt x="3850" y="288"/>
                  </a:lnTo>
                  <a:cubicBezTo>
                    <a:pt x="3925" y="288"/>
                    <a:pt x="3990" y="232"/>
                    <a:pt x="3990" y="149"/>
                  </a:cubicBezTo>
                  <a:lnTo>
                    <a:pt x="3990" y="139"/>
                  </a:lnTo>
                  <a:cubicBezTo>
                    <a:pt x="3990" y="65"/>
                    <a:pt x="3925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7246700" y="1977525"/>
              <a:ext cx="83975" cy="10000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1" y="84"/>
                    <a:pt x="1" y="196"/>
                  </a:cubicBezTo>
                  <a:cubicBezTo>
                    <a:pt x="1" y="307"/>
                    <a:pt x="93" y="400"/>
                    <a:pt x="195" y="400"/>
                  </a:cubicBezTo>
                  <a:lnTo>
                    <a:pt x="3155" y="400"/>
                  </a:lnTo>
                  <a:cubicBezTo>
                    <a:pt x="3266" y="400"/>
                    <a:pt x="3359" y="307"/>
                    <a:pt x="3359" y="196"/>
                  </a:cubicBezTo>
                  <a:cubicBezTo>
                    <a:pt x="3359" y="84"/>
                    <a:pt x="3266" y="1"/>
                    <a:pt x="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7245300" y="1976150"/>
              <a:ext cx="86775" cy="12775"/>
            </a:xfrm>
            <a:custGeom>
              <a:avLst/>
              <a:gdLst/>
              <a:ahLst/>
              <a:cxnLst/>
              <a:rect l="l" t="t" r="r" b="b"/>
              <a:pathLst>
                <a:path w="3471" h="511" extrusionOk="0">
                  <a:moveTo>
                    <a:pt x="3211" y="112"/>
                  </a:moveTo>
                  <a:cubicBezTo>
                    <a:pt x="3285" y="112"/>
                    <a:pt x="3350" y="176"/>
                    <a:pt x="3350" y="251"/>
                  </a:cubicBezTo>
                  <a:cubicBezTo>
                    <a:pt x="3350" y="334"/>
                    <a:pt x="3285" y="390"/>
                    <a:pt x="3211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9"/>
                    <a:pt x="112" y="510"/>
                    <a:pt x="251" y="510"/>
                  </a:cubicBezTo>
                  <a:lnTo>
                    <a:pt x="3211" y="510"/>
                  </a:lnTo>
                  <a:cubicBezTo>
                    <a:pt x="3350" y="510"/>
                    <a:pt x="3470" y="399"/>
                    <a:pt x="3470" y="251"/>
                  </a:cubicBezTo>
                  <a:cubicBezTo>
                    <a:pt x="3470" y="112"/>
                    <a:pt x="3350" y="0"/>
                    <a:pt x="3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7263625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7272900" y="1980075"/>
              <a:ext cx="4675" cy="4900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7281500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6" y="1"/>
                    <a:pt x="0" y="38"/>
                    <a:pt x="0" y="94"/>
                  </a:cubicBezTo>
                  <a:cubicBezTo>
                    <a:pt x="0" y="149"/>
                    <a:pt x="46" y="196"/>
                    <a:pt x="93" y="196"/>
                  </a:cubicBezTo>
                  <a:cubicBezTo>
                    <a:pt x="148" y="196"/>
                    <a:pt x="195" y="149"/>
                    <a:pt x="195" y="94"/>
                  </a:cubicBezTo>
                  <a:cubicBezTo>
                    <a:pt x="195" y="38"/>
                    <a:pt x="148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7290775" y="1980075"/>
              <a:ext cx="4875" cy="4900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7299800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2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7309075" y="1980075"/>
              <a:ext cx="4900" cy="4900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7261775" y="1885700"/>
              <a:ext cx="53825" cy="53600"/>
            </a:xfrm>
            <a:custGeom>
              <a:avLst/>
              <a:gdLst/>
              <a:ahLst/>
              <a:cxnLst/>
              <a:rect l="l" t="t" r="r" b="b"/>
              <a:pathLst>
                <a:path w="2153" h="2144" extrusionOk="0">
                  <a:moveTo>
                    <a:pt x="1077" y="0"/>
                  </a:moveTo>
                  <a:cubicBezTo>
                    <a:pt x="483" y="0"/>
                    <a:pt x="1" y="473"/>
                    <a:pt x="1" y="1067"/>
                  </a:cubicBezTo>
                  <a:cubicBezTo>
                    <a:pt x="1" y="1661"/>
                    <a:pt x="483" y="2143"/>
                    <a:pt x="1077" y="2143"/>
                  </a:cubicBezTo>
                  <a:cubicBezTo>
                    <a:pt x="1670" y="2143"/>
                    <a:pt x="2153" y="1661"/>
                    <a:pt x="2153" y="1067"/>
                  </a:cubicBezTo>
                  <a:cubicBezTo>
                    <a:pt x="2153" y="473"/>
                    <a:pt x="1670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7260375" y="1884075"/>
              <a:ext cx="56625" cy="56850"/>
            </a:xfrm>
            <a:custGeom>
              <a:avLst/>
              <a:gdLst/>
              <a:ahLst/>
              <a:cxnLst/>
              <a:rect l="l" t="t" r="r" b="b"/>
              <a:pathLst>
                <a:path w="2265" h="2274" extrusionOk="0">
                  <a:moveTo>
                    <a:pt x="1133" y="121"/>
                  </a:moveTo>
                  <a:cubicBezTo>
                    <a:pt x="1689" y="121"/>
                    <a:pt x="2144" y="576"/>
                    <a:pt x="2144" y="1132"/>
                  </a:cubicBezTo>
                  <a:cubicBezTo>
                    <a:pt x="2144" y="1698"/>
                    <a:pt x="1689" y="2153"/>
                    <a:pt x="1133" y="2153"/>
                  </a:cubicBezTo>
                  <a:cubicBezTo>
                    <a:pt x="567" y="2153"/>
                    <a:pt x="112" y="1698"/>
                    <a:pt x="112" y="1132"/>
                  </a:cubicBezTo>
                  <a:cubicBezTo>
                    <a:pt x="112" y="576"/>
                    <a:pt x="567" y="121"/>
                    <a:pt x="1133" y="121"/>
                  </a:cubicBezTo>
                  <a:close/>
                  <a:moveTo>
                    <a:pt x="1133" y="0"/>
                  </a:moveTo>
                  <a:cubicBezTo>
                    <a:pt x="502" y="0"/>
                    <a:pt x="1" y="511"/>
                    <a:pt x="1" y="1132"/>
                  </a:cubicBezTo>
                  <a:cubicBezTo>
                    <a:pt x="1" y="1763"/>
                    <a:pt x="502" y="2273"/>
                    <a:pt x="1133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7276625" y="1914000"/>
              <a:ext cx="23900" cy="12075"/>
            </a:xfrm>
            <a:custGeom>
              <a:avLst/>
              <a:gdLst/>
              <a:ahLst/>
              <a:cxnLst/>
              <a:rect l="l" t="t" r="r" b="b"/>
              <a:pathLst>
                <a:path w="956" h="483" extrusionOk="0">
                  <a:moveTo>
                    <a:pt x="483" y="0"/>
                  </a:moveTo>
                  <a:cubicBezTo>
                    <a:pt x="214" y="0"/>
                    <a:pt x="0" y="213"/>
                    <a:pt x="0" y="482"/>
                  </a:cubicBezTo>
                  <a:lnTo>
                    <a:pt x="956" y="482"/>
                  </a:lnTo>
                  <a:cubicBezTo>
                    <a:pt x="956" y="213"/>
                    <a:pt x="742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7275225" y="1912600"/>
              <a:ext cx="26925" cy="14875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9" y="121"/>
                  </a:moveTo>
                  <a:cubicBezTo>
                    <a:pt x="743" y="121"/>
                    <a:pt x="919" y="279"/>
                    <a:pt x="947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9" y="121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2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7" y="538"/>
                  </a:cubicBezTo>
                  <a:cubicBezTo>
                    <a:pt x="1077" y="242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7281950" y="189892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8" y="538"/>
                    <a:pt x="539" y="418"/>
                    <a:pt x="539" y="269"/>
                  </a:cubicBezTo>
                  <a:cubicBezTo>
                    <a:pt x="539" y="121"/>
                    <a:pt x="418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7280550" y="1897525"/>
              <a:ext cx="16500" cy="16500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6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6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6" y="112"/>
                  </a:cubicBezTo>
                  <a:close/>
                  <a:moveTo>
                    <a:pt x="326" y="0"/>
                  </a:moveTo>
                  <a:cubicBezTo>
                    <a:pt x="140" y="0"/>
                    <a:pt x="1" y="140"/>
                    <a:pt x="1" y="325"/>
                  </a:cubicBezTo>
                  <a:cubicBezTo>
                    <a:pt x="1" y="511"/>
                    <a:pt x="140" y="659"/>
                    <a:pt x="326" y="659"/>
                  </a:cubicBezTo>
                  <a:cubicBezTo>
                    <a:pt x="511" y="659"/>
                    <a:pt x="660" y="511"/>
                    <a:pt x="660" y="325"/>
                  </a:cubicBezTo>
                  <a:cubicBezTo>
                    <a:pt x="660" y="140"/>
                    <a:pt x="511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7268725" y="1995400"/>
              <a:ext cx="39700" cy="12300"/>
            </a:xfrm>
            <a:custGeom>
              <a:avLst/>
              <a:gdLst/>
              <a:ahLst/>
              <a:cxnLst/>
              <a:rect l="l" t="t" r="r" b="b"/>
              <a:pathLst>
                <a:path w="1588" h="492" extrusionOk="0">
                  <a:moveTo>
                    <a:pt x="251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90"/>
                    <a:pt x="112" y="492"/>
                    <a:pt x="251" y="492"/>
                  </a:cubicBezTo>
                  <a:lnTo>
                    <a:pt x="1346" y="492"/>
                  </a:lnTo>
                  <a:cubicBezTo>
                    <a:pt x="1476" y="492"/>
                    <a:pt x="1587" y="390"/>
                    <a:pt x="1587" y="251"/>
                  </a:cubicBezTo>
                  <a:cubicBezTo>
                    <a:pt x="1587" y="111"/>
                    <a:pt x="1476" y="0"/>
                    <a:pt x="1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7267350" y="1994000"/>
              <a:ext cx="42450" cy="15325"/>
            </a:xfrm>
            <a:custGeom>
              <a:avLst/>
              <a:gdLst/>
              <a:ahLst/>
              <a:cxnLst/>
              <a:rect l="l" t="t" r="r" b="b"/>
              <a:pathLst>
                <a:path w="1698" h="613" extrusionOk="0">
                  <a:moveTo>
                    <a:pt x="1401" y="121"/>
                  </a:moveTo>
                  <a:cubicBezTo>
                    <a:pt x="1503" y="121"/>
                    <a:pt x="1586" y="20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12" y="409"/>
                    <a:pt x="112" y="307"/>
                  </a:cubicBezTo>
                  <a:cubicBezTo>
                    <a:pt x="112" y="205"/>
                    <a:pt x="195" y="121"/>
                    <a:pt x="306" y="121"/>
                  </a:cubicBezTo>
                  <a:close/>
                  <a:moveTo>
                    <a:pt x="306" y="0"/>
                  </a:moveTo>
                  <a:cubicBezTo>
                    <a:pt x="139" y="0"/>
                    <a:pt x="0" y="140"/>
                    <a:pt x="0" y="307"/>
                  </a:cubicBezTo>
                  <a:cubicBezTo>
                    <a:pt x="0" y="474"/>
                    <a:pt x="130" y="613"/>
                    <a:pt x="306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7284275" y="2327500"/>
              <a:ext cx="305000" cy="222425"/>
            </a:xfrm>
            <a:custGeom>
              <a:avLst/>
              <a:gdLst/>
              <a:ahLst/>
              <a:cxnLst/>
              <a:rect l="l" t="t" r="r" b="b"/>
              <a:pathLst>
                <a:path w="12200" h="8897" extrusionOk="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7301425" y="2310575"/>
              <a:ext cx="305000" cy="37575"/>
            </a:xfrm>
            <a:custGeom>
              <a:avLst/>
              <a:gdLst/>
              <a:ahLst/>
              <a:cxnLst/>
              <a:rect l="l" t="t" r="r" b="b"/>
              <a:pathLst>
                <a:path w="12200" h="1503" extrusionOk="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7299800" y="2309175"/>
              <a:ext cx="308025" cy="40375"/>
            </a:xfrm>
            <a:custGeom>
              <a:avLst/>
              <a:gdLst/>
              <a:ahLst/>
              <a:cxnLst/>
              <a:rect l="l" t="t" r="r" b="b"/>
              <a:pathLst>
                <a:path w="12321" h="1615" extrusionOk="0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75537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7576250" y="2321700"/>
              <a:ext cx="14650" cy="14400"/>
            </a:xfrm>
            <a:custGeom>
              <a:avLst/>
              <a:gdLst/>
              <a:ahLst/>
              <a:cxnLst/>
              <a:rect l="l" t="t" r="r" b="b"/>
              <a:pathLst>
                <a:path w="586" h="576" extrusionOk="0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7531500" y="2321700"/>
              <a:ext cx="14400" cy="144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7301200" y="2348125"/>
              <a:ext cx="305000" cy="183475"/>
            </a:xfrm>
            <a:custGeom>
              <a:avLst/>
              <a:gdLst/>
              <a:ahLst/>
              <a:cxnLst/>
              <a:rect l="l" t="t" r="r" b="b"/>
              <a:pathLst>
                <a:path w="12200" h="7339" extrusionOk="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7299800" y="2346750"/>
              <a:ext cx="308025" cy="186250"/>
            </a:xfrm>
            <a:custGeom>
              <a:avLst/>
              <a:gdLst/>
              <a:ahLst/>
              <a:cxnLst/>
              <a:rect l="l" t="t" r="r" b="b"/>
              <a:pathLst>
                <a:path w="12321" h="7450" extrusionOk="0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7510150" y="2385250"/>
              <a:ext cx="67525" cy="103925"/>
            </a:xfrm>
            <a:custGeom>
              <a:avLst/>
              <a:gdLst/>
              <a:ahLst/>
              <a:cxnLst/>
              <a:rect l="l" t="t" r="r" b="b"/>
              <a:pathLst>
                <a:path w="2701" h="4157" extrusionOk="0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7508775" y="2383625"/>
              <a:ext cx="70300" cy="107175"/>
            </a:xfrm>
            <a:custGeom>
              <a:avLst/>
              <a:gdLst/>
              <a:ahLst/>
              <a:cxnLst/>
              <a:rect l="l" t="t" r="r" b="b"/>
              <a:pathLst>
                <a:path w="2812" h="4287" extrusionOk="0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7511775" y="2387100"/>
              <a:ext cx="65200" cy="100900"/>
            </a:xfrm>
            <a:custGeom>
              <a:avLst/>
              <a:gdLst/>
              <a:ahLst/>
              <a:cxnLst/>
              <a:rect l="l" t="t" r="r" b="b"/>
              <a:pathLst>
                <a:path w="2608" h="4036" extrusionOk="0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7510150" y="2385700"/>
              <a:ext cx="68450" cy="103700"/>
            </a:xfrm>
            <a:custGeom>
              <a:avLst/>
              <a:gdLst/>
              <a:ahLst/>
              <a:cxnLst/>
              <a:rect l="l" t="t" r="r" b="b"/>
              <a:pathLst>
                <a:path w="2738" h="4148" extrusionOk="0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7510625" y="2386875"/>
              <a:ext cx="64950" cy="102300"/>
            </a:xfrm>
            <a:custGeom>
              <a:avLst/>
              <a:gdLst/>
              <a:ahLst/>
              <a:cxnLst/>
              <a:rect l="l" t="t" r="r" b="b"/>
              <a:pathLst>
                <a:path w="2598" h="4092" extrusionOk="0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7509000" y="2385325"/>
              <a:ext cx="68200" cy="105475"/>
            </a:xfrm>
            <a:custGeom>
              <a:avLst/>
              <a:gdLst/>
              <a:ahLst/>
              <a:cxnLst/>
              <a:rect l="l" t="t" r="r" b="b"/>
              <a:pathLst>
                <a:path w="2728" h="4219" extrusionOk="0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7340175" y="2391050"/>
              <a:ext cx="143350" cy="3025"/>
            </a:xfrm>
            <a:custGeom>
              <a:avLst/>
              <a:gdLst/>
              <a:ahLst/>
              <a:cxnLst/>
              <a:rect l="l" t="t" r="r" b="b"/>
              <a:pathLst>
                <a:path w="5734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7340175" y="2412375"/>
              <a:ext cx="52200" cy="3050"/>
            </a:xfrm>
            <a:custGeom>
              <a:avLst/>
              <a:gdLst/>
              <a:ahLst/>
              <a:cxnLst/>
              <a:rect l="l" t="t" r="r" b="b"/>
              <a:pathLst>
                <a:path w="2088" h="12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7409750" y="2412375"/>
              <a:ext cx="62875" cy="3050"/>
            </a:xfrm>
            <a:custGeom>
              <a:avLst/>
              <a:gdLst/>
              <a:ahLst/>
              <a:cxnLst/>
              <a:rect l="l" t="t" r="r" b="b"/>
              <a:pathLst>
                <a:path w="2515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7340175" y="2477075"/>
              <a:ext cx="93025" cy="2825"/>
            </a:xfrm>
            <a:custGeom>
              <a:avLst/>
              <a:gdLst/>
              <a:ahLst/>
              <a:cxnLst/>
              <a:rect l="l" t="t" r="r" b="b"/>
              <a:pathLst>
                <a:path w="3721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7340175" y="2434875"/>
              <a:ext cx="144500" cy="2800"/>
            </a:xfrm>
            <a:custGeom>
              <a:avLst/>
              <a:gdLst/>
              <a:ahLst/>
              <a:cxnLst/>
              <a:rect l="l" t="t" r="r" b="b"/>
              <a:pathLst>
                <a:path w="5780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7340175" y="2456200"/>
              <a:ext cx="47800" cy="2825"/>
            </a:xfrm>
            <a:custGeom>
              <a:avLst/>
              <a:gdLst/>
              <a:ahLst/>
              <a:cxnLst/>
              <a:rect l="l" t="t" r="r" b="b"/>
              <a:pathLst>
                <a:path w="1912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7398850" y="2456200"/>
              <a:ext cx="84675" cy="2825"/>
            </a:xfrm>
            <a:custGeom>
              <a:avLst/>
              <a:gdLst/>
              <a:ahLst/>
              <a:cxnLst/>
              <a:rect l="l" t="t" r="r" b="b"/>
              <a:pathLst>
                <a:path w="3387" h="113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7414375" y="2425125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7106150" y="2233800"/>
              <a:ext cx="232650" cy="165625"/>
            </a:xfrm>
            <a:custGeom>
              <a:avLst/>
              <a:gdLst/>
              <a:ahLst/>
              <a:cxnLst/>
              <a:rect l="l" t="t" r="r" b="b"/>
              <a:pathLst>
                <a:path w="9306" h="6625" extrusionOk="0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7104525" y="2232175"/>
              <a:ext cx="235675" cy="168850"/>
            </a:xfrm>
            <a:custGeom>
              <a:avLst/>
              <a:gdLst/>
              <a:ahLst/>
              <a:cxnLst/>
              <a:rect l="l" t="t" r="r" b="b"/>
              <a:pathLst>
                <a:path w="9427" h="6754" extrusionOk="0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7119150" y="2221275"/>
              <a:ext cx="232625" cy="27850"/>
            </a:xfrm>
            <a:custGeom>
              <a:avLst/>
              <a:gdLst/>
              <a:ahLst/>
              <a:cxnLst/>
              <a:rect l="l" t="t" r="r" b="b"/>
              <a:pathLst>
                <a:path w="9305" h="1114" extrusionOk="0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7117750" y="2219650"/>
              <a:ext cx="235425" cy="30875"/>
            </a:xfrm>
            <a:custGeom>
              <a:avLst/>
              <a:gdLst/>
              <a:ahLst/>
              <a:cxnLst/>
              <a:rect l="l" t="t" r="r" b="b"/>
              <a:pathLst>
                <a:path w="9417" h="1235" extrusionOk="0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7143950" y="2229150"/>
              <a:ext cx="11400" cy="1140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7160650" y="2229150"/>
              <a:ext cx="11625" cy="11400"/>
            </a:xfrm>
            <a:custGeom>
              <a:avLst/>
              <a:gdLst/>
              <a:ahLst/>
              <a:cxnLst/>
              <a:rect l="l" t="t" r="r" b="b"/>
              <a:pathLst>
                <a:path w="465" h="456" extrusionOk="0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7127275" y="2229150"/>
              <a:ext cx="11600" cy="11400"/>
            </a:xfrm>
            <a:custGeom>
              <a:avLst/>
              <a:gdLst/>
              <a:ahLst/>
              <a:cxnLst/>
              <a:rect l="l" t="t" r="r" b="b"/>
              <a:pathLst>
                <a:path w="464" h="456" extrusionOk="0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7118925" y="2249100"/>
              <a:ext cx="232625" cy="136625"/>
            </a:xfrm>
            <a:custGeom>
              <a:avLst/>
              <a:gdLst/>
              <a:ahLst/>
              <a:cxnLst/>
              <a:rect l="l" t="t" r="r" b="b"/>
              <a:pathLst>
                <a:path w="9305" h="5465" extrusionOk="0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7117525" y="2247725"/>
              <a:ext cx="235650" cy="139625"/>
            </a:xfrm>
            <a:custGeom>
              <a:avLst/>
              <a:gdLst/>
              <a:ahLst/>
              <a:cxnLst/>
              <a:rect l="l" t="t" r="r" b="b"/>
              <a:pathLst>
                <a:path w="9426" h="5585" extrusionOk="0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7224200" y="2280875"/>
              <a:ext cx="98600" cy="2825"/>
            </a:xfrm>
            <a:custGeom>
              <a:avLst/>
              <a:gdLst/>
              <a:ahLst/>
              <a:cxnLst/>
              <a:rect l="l" t="t" r="r" b="b"/>
              <a:pathLst>
                <a:path w="3944" h="113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7224200" y="2296650"/>
              <a:ext cx="36450" cy="3050"/>
            </a:xfrm>
            <a:custGeom>
              <a:avLst/>
              <a:gdLst/>
              <a:ahLst/>
              <a:cxnLst/>
              <a:rect l="l" t="t" r="r" b="b"/>
              <a:pathLst>
                <a:path w="1458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7271525" y="2296650"/>
              <a:ext cx="43850" cy="3050"/>
            </a:xfrm>
            <a:custGeom>
              <a:avLst/>
              <a:gdLst/>
              <a:ahLst/>
              <a:cxnLst/>
              <a:rect l="l" t="t" r="r" b="b"/>
              <a:pathLst>
                <a:path w="1754" h="12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7224200" y="2344900"/>
              <a:ext cx="64275" cy="2800"/>
            </a:xfrm>
            <a:custGeom>
              <a:avLst/>
              <a:gdLst/>
              <a:ahLst/>
              <a:cxnLst/>
              <a:rect l="l" t="t" r="r" b="b"/>
              <a:pathLst>
                <a:path w="2571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7224200" y="2313350"/>
              <a:ext cx="99525" cy="2800"/>
            </a:xfrm>
            <a:custGeom>
              <a:avLst/>
              <a:gdLst/>
              <a:ahLst/>
              <a:cxnLst/>
              <a:rect l="l" t="t" r="r" b="b"/>
              <a:pathLst>
                <a:path w="3981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7224200" y="2329125"/>
              <a:ext cx="33425" cy="3025"/>
            </a:xfrm>
            <a:custGeom>
              <a:avLst/>
              <a:gdLst/>
              <a:ahLst/>
              <a:cxnLst/>
              <a:rect l="l" t="t" r="r" b="b"/>
              <a:pathLst>
                <a:path w="133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7264100" y="2329125"/>
              <a:ext cx="58700" cy="3025"/>
            </a:xfrm>
            <a:custGeom>
              <a:avLst/>
              <a:gdLst/>
              <a:ahLst/>
              <a:cxnLst/>
              <a:rect l="l" t="t" r="r" b="b"/>
              <a:pathLst>
                <a:path w="234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7136550" y="2273925"/>
              <a:ext cx="70525" cy="70525"/>
            </a:xfrm>
            <a:custGeom>
              <a:avLst/>
              <a:gdLst/>
              <a:ahLst/>
              <a:cxnLst/>
              <a:rect l="l" t="t" r="r" b="b"/>
              <a:pathLst>
                <a:path w="2821" h="2821" extrusionOk="0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7135150" y="2272525"/>
              <a:ext cx="73300" cy="73550"/>
            </a:xfrm>
            <a:custGeom>
              <a:avLst/>
              <a:gdLst/>
              <a:ahLst/>
              <a:cxnLst/>
              <a:rect l="l" t="t" r="r" b="b"/>
              <a:pathLst>
                <a:path w="2932" h="2942" extrusionOk="0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7133525" y="2274375"/>
              <a:ext cx="70525" cy="70550"/>
            </a:xfrm>
            <a:custGeom>
              <a:avLst/>
              <a:gdLst/>
              <a:ahLst/>
              <a:cxnLst/>
              <a:rect l="l" t="t" r="r" b="b"/>
              <a:pathLst>
                <a:path w="2821" h="2822" extrusionOk="0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7132125" y="2273000"/>
              <a:ext cx="73325" cy="73525"/>
            </a:xfrm>
            <a:custGeom>
              <a:avLst/>
              <a:gdLst/>
              <a:ahLst/>
              <a:cxnLst/>
              <a:rect l="l" t="t" r="r" b="b"/>
              <a:pathLst>
                <a:path w="2933" h="2941" extrusionOk="0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7288225" y="2174500"/>
              <a:ext cx="117825" cy="104850"/>
            </a:xfrm>
            <a:custGeom>
              <a:avLst/>
              <a:gdLst/>
              <a:ahLst/>
              <a:cxnLst/>
              <a:rect l="l" t="t" r="r" b="b"/>
              <a:pathLst>
                <a:path w="4713" h="4194" extrusionOk="0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7293325" y="2173275"/>
              <a:ext cx="107625" cy="107625"/>
            </a:xfrm>
            <a:custGeom>
              <a:avLst/>
              <a:gdLst/>
              <a:ahLst/>
              <a:cxnLst/>
              <a:rect l="l" t="t" r="r" b="b"/>
              <a:pathLst>
                <a:path w="4305" h="4305" extrusionOk="0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7296575" y="2169100"/>
              <a:ext cx="112725" cy="104825"/>
            </a:xfrm>
            <a:custGeom>
              <a:avLst/>
              <a:gdLst/>
              <a:ahLst/>
              <a:cxnLst/>
              <a:rect l="l" t="t" r="r" b="b"/>
              <a:pathLst>
                <a:path w="4509" h="4193" extrusionOk="0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7299125" y="2167700"/>
              <a:ext cx="107850" cy="107650"/>
            </a:xfrm>
            <a:custGeom>
              <a:avLst/>
              <a:gdLst/>
              <a:ahLst/>
              <a:cxnLst/>
              <a:rect l="l" t="t" r="r" b="b"/>
              <a:pathLst>
                <a:path w="4314" h="4306" extrusionOk="0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7335750" y="2167700"/>
              <a:ext cx="34125" cy="107650"/>
            </a:xfrm>
            <a:custGeom>
              <a:avLst/>
              <a:gdLst/>
              <a:ahLst/>
              <a:cxnLst/>
              <a:rect l="l" t="t" r="r" b="b"/>
              <a:pathLst>
                <a:path w="1365" h="4306" extrusionOk="0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7303050" y="2203425"/>
              <a:ext cx="99050" cy="2800"/>
            </a:xfrm>
            <a:custGeom>
              <a:avLst/>
              <a:gdLst/>
              <a:ahLst/>
              <a:cxnLst/>
              <a:rect l="l" t="t" r="r" b="b"/>
              <a:pathLst>
                <a:path w="3962" h="112" extrusionOk="0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7303050" y="2238675"/>
              <a:ext cx="99050" cy="3025"/>
            </a:xfrm>
            <a:custGeom>
              <a:avLst/>
              <a:gdLst/>
              <a:ahLst/>
              <a:cxnLst/>
              <a:rect l="l" t="t" r="r" b="b"/>
              <a:pathLst>
                <a:path w="3962" h="121" extrusionOk="0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5930" y="1566722"/>
            <a:ext cx="6554115" cy="20100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89043" y="2145965"/>
            <a:ext cx="4637106" cy="2136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2336" y="1552432"/>
            <a:ext cx="6706536" cy="20386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40089" y="2182883"/>
            <a:ext cx="4220404" cy="1944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6864" y="692558"/>
            <a:ext cx="6430272" cy="15432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86426" y="2409308"/>
            <a:ext cx="6171145" cy="2187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9679" y="1503301"/>
            <a:ext cx="6744641" cy="866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85653" y="2938364"/>
            <a:ext cx="4772691" cy="876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D975A-6AEE-A3E8-482A-AA0C5E077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>
            <a:extLst>
              <a:ext uri="{FF2B5EF4-FFF2-40B4-BE49-F238E27FC236}">
                <a16:creationId xmlns:a16="http://schemas.microsoft.com/office/drawing/2014/main" id="{8E4FAC47-1256-42B2-8B30-BDCBAABA1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touch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2A3CE-6CAB-33E7-908A-0345DAFC31A1}"/>
              </a:ext>
            </a:extLst>
          </p:cNvPr>
          <p:cNvSpPr txBox="1"/>
          <p:nvPr/>
        </p:nvSpPr>
        <p:spPr>
          <a:xfrm>
            <a:off x="864958" y="2029044"/>
            <a:ext cx="8043718" cy="15388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-a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접근 시간 변경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./touch –a </a:t>
            </a:r>
            <a:r>
              <a:rPr lang="fr-FR" altLang="ko-KR" dirty="0">
                <a:latin typeface="Sora" panose="020B0600000101010101" charset="0"/>
                <a:cs typeface="Sora" panose="020B0600000101010101" charset="0"/>
              </a:rPr>
              <a:t>file.txt</a:t>
            </a:r>
            <a:endParaRPr lang="en-US" altLang="ko-KR" sz="1600" dirty="0">
              <a:latin typeface="Sora" panose="020B0600000101010101" charset="0"/>
              <a:cs typeface="Sora" panose="020B060000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-m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수정 시간 변경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./touch –m </a:t>
            </a:r>
            <a:r>
              <a:rPr lang="fr-FR" altLang="ko-KR" dirty="0">
                <a:latin typeface="Sora" panose="020B0600000101010101" charset="0"/>
                <a:cs typeface="Sora" panose="020B0600000101010101" charset="0"/>
              </a:rPr>
              <a:t>file.txt</a:t>
            </a:r>
            <a:endParaRPr lang="en-US" altLang="ko-KR" sz="1600" dirty="0">
              <a:latin typeface="Sora" panose="020B0600000101010101" charset="0"/>
              <a:cs typeface="Sora" panose="020B060000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-c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파일이 없으면 생성 안함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./touch –c </a:t>
            </a:r>
            <a:r>
              <a:rPr lang="fr-FR" altLang="ko-KR" dirty="0">
                <a:latin typeface="Sora" panose="020B0600000101010101" charset="0"/>
                <a:cs typeface="Sora" panose="020B0600000101010101" charset="0"/>
              </a:rPr>
              <a:t>example.txt</a:t>
            </a:r>
            <a:endParaRPr lang="en-US" altLang="ko-KR" dirty="0">
              <a:latin typeface="Sora" panose="020B0600000101010101" charset="0"/>
              <a:cs typeface="Sora" panose="020B060000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-t </a:t>
            </a:r>
            <a:r>
              <a:rPr lang="en-US" altLang="ko-KR" sz="600" b="1" dirty="0">
                <a:latin typeface="Sora" panose="020B0600000101010101" charset="0"/>
                <a:cs typeface="Sora" panose="020B0600000101010101" charset="0"/>
              </a:rPr>
              <a:t>[[CC]YY]</a:t>
            </a:r>
            <a:r>
              <a:rPr lang="en-US" altLang="ko-KR" sz="600" b="1" dirty="0" err="1">
                <a:latin typeface="Sora" panose="020B0600000101010101" charset="0"/>
                <a:cs typeface="Sora" panose="020B0600000101010101" charset="0"/>
              </a:rPr>
              <a:t>MMDDhhmm</a:t>
            </a:r>
            <a:r>
              <a:rPr lang="en-US" altLang="ko-KR" sz="600" b="1" dirty="0">
                <a:latin typeface="Sora" panose="020B0600000101010101" charset="0"/>
                <a:cs typeface="Sora" panose="020B0600000101010101" charset="0"/>
              </a:rPr>
              <a:t>[.ss]	</a:t>
            </a: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시간 설정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</a:t>
            </a:r>
            <a:r>
              <a:rPr lang="fr-FR" altLang="ko-KR" dirty="0">
                <a:latin typeface="Sora" panose="020B0600000101010101" charset="0"/>
                <a:cs typeface="Sora" panose="020B0600000101010101" charset="0"/>
              </a:rPr>
              <a:t>touch –t  202505291545 						file.txt</a:t>
            </a:r>
            <a:endParaRPr lang="en-US" altLang="ko-KR" sz="1600" dirty="0">
              <a:latin typeface="Sora" panose="020B0600000101010101" charset="0"/>
              <a:cs typeface="Sora" panose="020B060000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-p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중간 디렉토리 자동 생성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./touch -p</a:t>
            </a:r>
            <a:r>
              <a:rPr lang="fr-FR" altLang="ko-KR" dirty="0">
                <a:latin typeface="Sora" panose="020B0600000101010101" charset="0"/>
                <a:cs typeface="Sora" panose="020B0600000101010101" charset="0"/>
              </a:rPr>
              <a:t> ex/file.txt</a:t>
            </a:r>
            <a:endParaRPr lang="ko-KR" altLang="en-US" dirty="0">
              <a:latin typeface="Sora" panose="020B0600000101010101" charset="0"/>
              <a:cs typeface="Sora" panose="020B060000010101010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D37B7-B660-9341-D98A-165D421A76AA}"/>
              </a:ext>
            </a:extLst>
          </p:cNvPr>
          <p:cNvSpPr txBox="1"/>
          <p:nvPr/>
        </p:nvSpPr>
        <p:spPr>
          <a:xfrm>
            <a:off x="2319617" y="4294048"/>
            <a:ext cx="1015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0C510-8A5F-E058-6602-4E3C2ADEA898}"/>
              </a:ext>
            </a:extLst>
          </p:cNvPr>
          <p:cNvSpPr txBox="1"/>
          <p:nvPr/>
        </p:nvSpPr>
        <p:spPr>
          <a:xfrm>
            <a:off x="6454588" y="4294047"/>
            <a:ext cx="81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698785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6238" y="496351"/>
            <a:ext cx="3492319" cy="41507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29966" y="1771933"/>
            <a:ext cx="4812011" cy="15996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29787" y="1559321"/>
            <a:ext cx="4271489" cy="6864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17377" y="563870"/>
            <a:ext cx="2429214" cy="3238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08549" y="3271109"/>
            <a:ext cx="4313227" cy="7819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20618" y="504668"/>
            <a:ext cx="2550567" cy="4134161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 rot="5460826">
            <a:off x="5794624" y="2463633"/>
            <a:ext cx="718154" cy="55377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20570" y="3324987"/>
            <a:ext cx="4788613" cy="8308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60874" y="1033842"/>
            <a:ext cx="4313227" cy="781977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5460826">
            <a:off x="5794624" y="2463633"/>
            <a:ext cx="718154" cy="5537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6C3">
              <a:alpha val="100000"/>
            </a:srgbClr>
          </a:solidFill>
          <a:ln w="25400" cap="flat" cmpd="sng" algn="ctr">
            <a:solidFill>
              <a:srgbClr val="3C675D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1400" b="0" i="0" u="none" strike="noStrike" kern="0" cap="none" spc="0" normalizeH="0" baseline="0">
              <a:solidFill>
                <a:srgbClr val="F3F3F3"/>
              </a:solidFill>
              <a:latin typeface="Arial"/>
              <a:ea typeface="맑은 고딕"/>
              <a:cs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9107" y="504669"/>
            <a:ext cx="2550567" cy="4134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3935" y="733168"/>
            <a:ext cx="4182058" cy="18385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12693" y="2148882"/>
            <a:ext cx="6333444" cy="2448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1323" y="554883"/>
            <a:ext cx="3265069" cy="27773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9092" y="3433286"/>
            <a:ext cx="3661593" cy="2135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6505" y="3863900"/>
            <a:ext cx="3801336" cy="7008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35564" y="533760"/>
            <a:ext cx="4052481" cy="296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>
          <a:extLst>
            <a:ext uri="{FF2B5EF4-FFF2-40B4-BE49-F238E27FC236}">
              <a16:creationId xmlns:a16="http://schemas.microsoft.com/office/drawing/2014/main" id="{C32A77A1-49E8-06D8-00F3-4898C7199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>
            <a:extLst>
              <a:ext uri="{FF2B5EF4-FFF2-40B4-BE49-F238E27FC236}">
                <a16:creationId xmlns:a16="http://schemas.microsoft.com/office/drawing/2014/main" id="{5C7DA6EB-5E2A-60A8-2EEC-B0B58EF60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명령어 목록</a:t>
            </a:r>
            <a:endParaRPr dirty="0"/>
          </a:p>
        </p:txBody>
      </p:sp>
      <p:sp>
        <p:nvSpPr>
          <p:cNvPr id="1290" name="Google Shape;1290;p28">
            <a:extLst>
              <a:ext uri="{FF2B5EF4-FFF2-40B4-BE49-F238E27FC236}">
                <a16:creationId xmlns:a16="http://schemas.microsoft.com/office/drawing/2014/main" id="{4492D095-F83C-8DCD-3A23-B00D3789798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291" name="Google Shape;1291;p28">
            <a:extLst>
              <a:ext uri="{FF2B5EF4-FFF2-40B4-BE49-F238E27FC236}">
                <a16:creationId xmlns:a16="http://schemas.microsoft.com/office/drawing/2014/main" id="{041A5DF3-8C6E-BEE4-4585-DA6624829F9A}"/>
              </a:ext>
            </a:extLst>
          </p:cNvPr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>
              <a:extLst>
                <a:ext uri="{FF2B5EF4-FFF2-40B4-BE49-F238E27FC236}">
                  <a16:creationId xmlns:a16="http://schemas.microsoft.com/office/drawing/2014/main" id="{EE4831AB-1D01-130E-0479-37BAA0392879}"/>
                </a:ext>
              </a:extLst>
            </p:cNvPr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>
              <a:extLst>
                <a:ext uri="{FF2B5EF4-FFF2-40B4-BE49-F238E27FC236}">
                  <a16:creationId xmlns:a16="http://schemas.microsoft.com/office/drawing/2014/main" id="{6EDC476E-C58E-DA97-E1A3-447BEBC77C4E}"/>
                </a:ext>
              </a:extLst>
            </p:cNvPr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>
              <a:extLst>
                <a:ext uri="{FF2B5EF4-FFF2-40B4-BE49-F238E27FC236}">
                  <a16:creationId xmlns:a16="http://schemas.microsoft.com/office/drawing/2014/main" id="{8C715F15-DB82-DED4-69C2-FDCD937AF28B}"/>
                </a:ext>
              </a:extLst>
            </p:cNvPr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>
              <a:extLst>
                <a:ext uri="{FF2B5EF4-FFF2-40B4-BE49-F238E27FC236}">
                  <a16:creationId xmlns:a16="http://schemas.microsoft.com/office/drawing/2014/main" id="{411B208F-CE86-A409-DB70-366B5E5EFE83}"/>
                </a:ext>
              </a:extLst>
            </p:cNvPr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>
              <a:extLst>
                <a:ext uri="{FF2B5EF4-FFF2-40B4-BE49-F238E27FC236}">
                  <a16:creationId xmlns:a16="http://schemas.microsoft.com/office/drawing/2014/main" id="{EA52BA9C-BCB4-A1D0-58B0-0DA9845CD3E1}"/>
                </a:ext>
              </a:extLst>
            </p:cNvPr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>
              <a:extLst>
                <a:ext uri="{FF2B5EF4-FFF2-40B4-BE49-F238E27FC236}">
                  <a16:creationId xmlns:a16="http://schemas.microsoft.com/office/drawing/2014/main" id="{223D5665-1844-3143-479A-BFE88A36D38B}"/>
                </a:ext>
              </a:extLst>
            </p:cNvPr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>
              <a:extLst>
                <a:ext uri="{FF2B5EF4-FFF2-40B4-BE49-F238E27FC236}">
                  <a16:creationId xmlns:a16="http://schemas.microsoft.com/office/drawing/2014/main" id="{97985918-4EB0-0774-293E-5CFDC51453AB}"/>
                </a:ext>
              </a:extLst>
            </p:cNvPr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>
              <a:extLst>
                <a:ext uri="{FF2B5EF4-FFF2-40B4-BE49-F238E27FC236}">
                  <a16:creationId xmlns:a16="http://schemas.microsoft.com/office/drawing/2014/main" id="{A41C1986-1546-C0B4-D6F7-851780103909}"/>
                </a:ext>
              </a:extLst>
            </p:cNvPr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>
              <a:extLst>
                <a:ext uri="{FF2B5EF4-FFF2-40B4-BE49-F238E27FC236}">
                  <a16:creationId xmlns:a16="http://schemas.microsoft.com/office/drawing/2014/main" id="{E720EC9D-6B69-54BD-5CF6-FC86B95C02D3}"/>
                </a:ext>
              </a:extLst>
            </p:cNvPr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>
              <a:extLst>
                <a:ext uri="{FF2B5EF4-FFF2-40B4-BE49-F238E27FC236}">
                  <a16:creationId xmlns:a16="http://schemas.microsoft.com/office/drawing/2014/main" id="{2194D8F9-0850-2779-3E73-866D03BD5050}"/>
                </a:ext>
              </a:extLst>
            </p:cNvPr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>
              <a:extLst>
                <a:ext uri="{FF2B5EF4-FFF2-40B4-BE49-F238E27FC236}">
                  <a16:creationId xmlns:a16="http://schemas.microsoft.com/office/drawing/2014/main" id="{651F733B-6140-F106-1156-0CE14370C262}"/>
                </a:ext>
              </a:extLst>
            </p:cNvPr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>
              <a:extLst>
                <a:ext uri="{FF2B5EF4-FFF2-40B4-BE49-F238E27FC236}">
                  <a16:creationId xmlns:a16="http://schemas.microsoft.com/office/drawing/2014/main" id="{58CF25EE-ADFF-D2A6-D8FA-15C72D175806}"/>
                </a:ext>
              </a:extLst>
            </p:cNvPr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>
              <a:extLst>
                <a:ext uri="{FF2B5EF4-FFF2-40B4-BE49-F238E27FC236}">
                  <a16:creationId xmlns:a16="http://schemas.microsoft.com/office/drawing/2014/main" id="{0039DDFD-6A6E-01CC-1C0F-CD1E3E1F835B}"/>
                </a:ext>
              </a:extLst>
            </p:cNvPr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>
              <a:extLst>
                <a:ext uri="{FF2B5EF4-FFF2-40B4-BE49-F238E27FC236}">
                  <a16:creationId xmlns:a16="http://schemas.microsoft.com/office/drawing/2014/main" id="{1AE43A50-6DB2-B006-FF31-610133E0AE3C}"/>
                </a:ext>
              </a:extLst>
            </p:cNvPr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>
              <a:extLst>
                <a:ext uri="{FF2B5EF4-FFF2-40B4-BE49-F238E27FC236}">
                  <a16:creationId xmlns:a16="http://schemas.microsoft.com/office/drawing/2014/main" id="{BFAC227C-A817-5574-EE87-527308D097A9}"/>
                </a:ext>
              </a:extLst>
            </p:cNvPr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>
              <a:extLst>
                <a:ext uri="{FF2B5EF4-FFF2-40B4-BE49-F238E27FC236}">
                  <a16:creationId xmlns:a16="http://schemas.microsoft.com/office/drawing/2014/main" id="{D23E1CCC-8E6F-5054-6C9D-3C9DFA0C4D5B}"/>
                </a:ext>
              </a:extLst>
            </p:cNvPr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>
              <a:extLst>
                <a:ext uri="{FF2B5EF4-FFF2-40B4-BE49-F238E27FC236}">
                  <a16:creationId xmlns:a16="http://schemas.microsoft.com/office/drawing/2014/main" id="{F862A595-8942-C0B5-BD4D-875D8A6E5BC1}"/>
                </a:ext>
              </a:extLst>
            </p:cNvPr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>
              <a:extLst>
                <a:ext uri="{FF2B5EF4-FFF2-40B4-BE49-F238E27FC236}">
                  <a16:creationId xmlns:a16="http://schemas.microsoft.com/office/drawing/2014/main" id="{0C8B0C33-CA81-C57E-934B-8BCAA53FD04C}"/>
                </a:ext>
              </a:extLst>
            </p:cNvPr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>
              <a:extLst>
                <a:ext uri="{FF2B5EF4-FFF2-40B4-BE49-F238E27FC236}">
                  <a16:creationId xmlns:a16="http://schemas.microsoft.com/office/drawing/2014/main" id="{25C34C2F-E0E7-449C-0D3D-6EBD06CA6DE1}"/>
                </a:ext>
              </a:extLst>
            </p:cNvPr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>
              <a:extLst>
                <a:ext uri="{FF2B5EF4-FFF2-40B4-BE49-F238E27FC236}">
                  <a16:creationId xmlns:a16="http://schemas.microsoft.com/office/drawing/2014/main" id="{9D08AEB5-307B-DD13-FE67-8B9549B05089}"/>
                </a:ext>
              </a:extLst>
            </p:cNvPr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>
              <a:extLst>
                <a:ext uri="{FF2B5EF4-FFF2-40B4-BE49-F238E27FC236}">
                  <a16:creationId xmlns:a16="http://schemas.microsoft.com/office/drawing/2014/main" id="{3B483294-9536-D9DC-47E2-3F66A1AC2C09}"/>
                </a:ext>
              </a:extLst>
            </p:cNvPr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>
              <a:extLst>
                <a:ext uri="{FF2B5EF4-FFF2-40B4-BE49-F238E27FC236}">
                  <a16:creationId xmlns:a16="http://schemas.microsoft.com/office/drawing/2014/main" id="{DA1D81AD-34AF-3941-C120-DAF995FEE79F}"/>
                </a:ext>
              </a:extLst>
            </p:cNvPr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>
              <a:extLst>
                <a:ext uri="{FF2B5EF4-FFF2-40B4-BE49-F238E27FC236}">
                  <a16:creationId xmlns:a16="http://schemas.microsoft.com/office/drawing/2014/main" id="{27F8E672-A7A4-6114-FE40-813AAE956449}"/>
                </a:ext>
              </a:extLst>
            </p:cNvPr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>
              <a:extLst>
                <a:ext uri="{FF2B5EF4-FFF2-40B4-BE49-F238E27FC236}">
                  <a16:creationId xmlns:a16="http://schemas.microsoft.com/office/drawing/2014/main" id="{5F4DDA37-5E01-A585-220D-32D52EF53414}"/>
                </a:ext>
              </a:extLst>
            </p:cNvPr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>
              <a:extLst>
                <a:ext uri="{FF2B5EF4-FFF2-40B4-BE49-F238E27FC236}">
                  <a16:creationId xmlns:a16="http://schemas.microsoft.com/office/drawing/2014/main" id="{A8D46DF7-7AC3-201C-3482-226F2DCC20FA}"/>
                </a:ext>
              </a:extLst>
            </p:cNvPr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>
              <a:extLst>
                <a:ext uri="{FF2B5EF4-FFF2-40B4-BE49-F238E27FC236}">
                  <a16:creationId xmlns:a16="http://schemas.microsoft.com/office/drawing/2014/main" id="{4CBE1F52-F90C-BC44-D4F2-E9AE26B9D3E1}"/>
                </a:ext>
              </a:extLst>
            </p:cNvPr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>
              <a:extLst>
                <a:ext uri="{FF2B5EF4-FFF2-40B4-BE49-F238E27FC236}">
                  <a16:creationId xmlns:a16="http://schemas.microsoft.com/office/drawing/2014/main" id="{38EBC0D6-6775-C487-162A-1BB3EE2154AB}"/>
                </a:ext>
              </a:extLst>
            </p:cNvPr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>
              <a:extLst>
                <a:ext uri="{FF2B5EF4-FFF2-40B4-BE49-F238E27FC236}">
                  <a16:creationId xmlns:a16="http://schemas.microsoft.com/office/drawing/2014/main" id="{6A4E1AA0-DB07-6C7A-2D75-0BD49EDC6E30}"/>
                </a:ext>
              </a:extLst>
            </p:cNvPr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>
              <a:extLst>
                <a:ext uri="{FF2B5EF4-FFF2-40B4-BE49-F238E27FC236}">
                  <a16:creationId xmlns:a16="http://schemas.microsoft.com/office/drawing/2014/main" id="{B0ECCAD8-4DE8-24EC-8955-319429DC557A}"/>
                </a:ext>
              </a:extLst>
            </p:cNvPr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>
              <a:extLst>
                <a:ext uri="{FF2B5EF4-FFF2-40B4-BE49-F238E27FC236}">
                  <a16:creationId xmlns:a16="http://schemas.microsoft.com/office/drawing/2014/main" id="{0120DD9A-890A-A61A-94E2-6695C47E6CFC}"/>
                </a:ext>
              </a:extLst>
            </p:cNvPr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>
              <a:extLst>
                <a:ext uri="{FF2B5EF4-FFF2-40B4-BE49-F238E27FC236}">
                  <a16:creationId xmlns:a16="http://schemas.microsoft.com/office/drawing/2014/main" id="{86AFCAC8-3328-ED0B-90A5-22DE01E79594}"/>
                </a:ext>
              </a:extLst>
            </p:cNvPr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>
              <a:extLst>
                <a:ext uri="{FF2B5EF4-FFF2-40B4-BE49-F238E27FC236}">
                  <a16:creationId xmlns:a16="http://schemas.microsoft.com/office/drawing/2014/main" id="{954CF31E-BFFF-2E23-5661-CE1B2B45C426}"/>
                </a:ext>
              </a:extLst>
            </p:cNvPr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>
              <a:extLst>
                <a:ext uri="{FF2B5EF4-FFF2-40B4-BE49-F238E27FC236}">
                  <a16:creationId xmlns:a16="http://schemas.microsoft.com/office/drawing/2014/main" id="{DB1C732A-F083-19EC-FFD8-028525599FA0}"/>
                </a:ext>
              </a:extLst>
            </p:cNvPr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>
              <a:extLst>
                <a:ext uri="{FF2B5EF4-FFF2-40B4-BE49-F238E27FC236}">
                  <a16:creationId xmlns:a16="http://schemas.microsoft.com/office/drawing/2014/main" id="{E85FC445-2566-2656-07FC-EB47093E5CFF}"/>
                </a:ext>
              </a:extLst>
            </p:cNvPr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>
              <a:extLst>
                <a:ext uri="{FF2B5EF4-FFF2-40B4-BE49-F238E27FC236}">
                  <a16:creationId xmlns:a16="http://schemas.microsoft.com/office/drawing/2014/main" id="{33A17D71-249E-2F82-8FDC-5A907618E1E6}"/>
                </a:ext>
              </a:extLst>
            </p:cNvPr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>
              <a:extLst>
                <a:ext uri="{FF2B5EF4-FFF2-40B4-BE49-F238E27FC236}">
                  <a16:creationId xmlns:a16="http://schemas.microsoft.com/office/drawing/2014/main" id="{9F9B53DC-2A48-03FC-F4D6-C940B704095F}"/>
                </a:ext>
              </a:extLst>
            </p:cNvPr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>
              <a:extLst>
                <a:ext uri="{FF2B5EF4-FFF2-40B4-BE49-F238E27FC236}">
                  <a16:creationId xmlns:a16="http://schemas.microsoft.com/office/drawing/2014/main" id="{06B04B70-53A1-66C5-1DF3-F97AF4EF18E6}"/>
                </a:ext>
              </a:extLst>
            </p:cNvPr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>
              <a:extLst>
                <a:ext uri="{FF2B5EF4-FFF2-40B4-BE49-F238E27FC236}">
                  <a16:creationId xmlns:a16="http://schemas.microsoft.com/office/drawing/2014/main" id="{607278A6-C8C6-5E09-C473-9313342BDED5}"/>
                </a:ext>
              </a:extLst>
            </p:cNvPr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>
              <a:extLst>
                <a:ext uri="{FF2B5EF4-FFF2-40B4-BE49-F238E27FC236}">
                  <a16:creationId xmlns:a16="http://schemas.microsoft.com/office/drawing/2014/main" id="{4C494260-41B1-EFC4-4EBB-7E8A5E25D61F}"/>
                </a:ext>
              </a:extLst>
            </p:cNvPr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>
              <a:extLst>
                <a:ext uri="{FF2B5EF4-FFF2-40B4-BE49-F238E27FC236}">
                  <a16:creationId xmlns:a16="http://schemas.microsoft.com/office/drawing/2014/main" id="{3C8AFE2D-6176-54F6-E8D5-CB933857F5EA}"/>
                </a:ext>
              </a:extLst>
            </p:cNvPr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>
              <a:extLst>
                <a:ext uri="{FF2B5EF4-FFF2-40B4-BE49-F238E27FC236}">
                  <a16:creationId xmlns:a16="http://schemas.microsoft.com/office/drawing/2014/main" id="{E0FA4D6A-0D58-68B5-764A-C6421A80D751}"/>
                </a:ext>
              </a:extLst>
            </p:cNvPr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>
              <a:extLst>
                <a:ext uri="{FF2B5EF4-FFF2-40B4-BE49-F238E27FC236}">
                  <a16:creationId xmlns:a16="http://schemas.microsoft.com/office/drawing/2014/main" id="{053B8095-9DDE-8630-670D-93AC1FBD69DC}"/>
                </a:ext>
              </a:extLst>
            </p:cNvPr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>
              <a:extLst>
                <a:ext uri="{FF2B5EF4-FFF2-40B4-BE49-F238E27FC236}">
                  <a16:creationId xmlns:a16="http://schemas.microsoft.com/office/drawing/2014/main" id="{A3CB16AB-4BDB-E3A9-17B4-16CF912BBE1A}"/>
                </a:ext>
              </a:extLst>
            </p:cNvPr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>
              <a:extLst>
                <a:ext uri="{FF2B5EF4-FFF2-40B4-BE49-F238E27FC236}">
                  <a16:creationId xmlns:a16="http://schemas.microsoft.com/office/drawing/2014/main" id="{AD584FE2-CA04-463A-CB35-8AFFFE5D06DC}"/>
                </a:ext>
              </a:extLst>
            </p:cNvPr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>
              <a:extLst>
                <a:ext uri="{FF2B5EF4-FFF2-40B4-BE49-F238E27FC236}">
                  <a16:creationId xmlns:a16="http://schemas.microsoft.com/office/drawing/2014/main" id="{5F700C63-112E-936A-AE2F-22B8B75E143A}"/>
                </a:ext>
              </a:extLst>
            </p:cNvPr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>
              <a:extLst>
                <a:ext uri="{FF2B5EF4-FFF2-40B4-BE49-F238E27FC236}">
                  <a16:creationId xmlns:a16="http://schemas.microsoft.com/office/drawing/2014/main" id="{200AE000-924B-D915-13EE-E5B2D35CFF04}"/>
                </a:ext>
              </a:extLst>
            </p:cNvPr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>
              <a:extLst>
                <a:ext uri="{FF2B5EF4-FFF2-40B4-BE49-F238E27FC236}">
                  <a16:creationId xmlns:a16="http://schemas.microsoft.com/office/drawing/2014/main" id="{878D1366-A93C-252F-32E6-E2D8F7AA2789}"/>
                </a:ext>
              </a:extLst>
            </p:cNvPr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>
              <a:extLst>
                <a:ext uri="{FF2B5EF4-FFF2-40B4-BE49-F238E27FC236}">
                  <a16:creationId xmlns:a16="http://schemas.microsoft.com/office/drawing/2014/main" id="{D0677CB0-D630-D0F8-85A1-19600421F11F}"/>
                </a:ext>
              </a:extLst>
            </p:cNvPr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>
              <a:extLst>
                <a:ext uri="{FF2B5EF4-FFF2-40B4-BE49-F238E27FC236}">
                  <a16:creationId xmlns:a16="http://schemas.microsoft.com/office/drawing/2014/main" id="{66BA9628-1961-4720-C7D9-0C3DDB05779D}"/>
                </a:ext>
              </a:extLst>
            </p:cNvPr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>
              <a:extLst>
                <a:ext uri="{FF2B5EF4-FFF2-40B4-BE49-F238E27FC236}">
                  <a16:creationId xmlns:a16="http://schemas.microsoft.com/office/drawing/2014/main" id="{30CC78C6-C443-A8FF-C7A3-34ADFB4A1005}"/>
                </a:ext>
              </a:extLst>
            </p:cNvPr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>
              <a:extLst>
                <a:ext uri="{FF2B5EF4-FFF2-40B4-BE49-F238E27FC236}">
                  <a16:creationId xmlns:a16="http://schemas.microsoft.com/office/drawing/2014/main" id="{6A81623A-0357-1446-B71C-CD988C87AE23}"/>
                </a:ext>
              </a:extLst>
            </p:cNvPr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>
              <a:extLst>
                <a:ext uri="{FF2B5EF4-FFF2-40B4-BE49-F238E27FC236}">
                  <a16:creationId xmlns:a16="http://schemas.microsoft.com/office/drawing/2014/main" id="{0C6433D8-6835-2BB1-0499-E7DAAC88A9C6}"/>
                </a:ext>
              </a:extLst>
            </p:cNvPr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>
              <a:extLst>
                <a:ext uri="{FF2B5EF4-FFF2-40B4-BE49-F238E27FC236}">
                  <a16:creationId xmlns:a16="http://schemas.microsoft.com/office/drawing/2014/main" id="{92C1C319-69D9-A10B-77B4-116975F083B1}"/>
                </a:ext>
              </a:extLst>
            </p:cNvPr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>
              <a:extLst>
                <a:ext uri="{FF2B5EF4-FFF2-40B4-BE49-F238E27FC236}">
                  <a16:creationId xmlns:a16="http://schemas.microsoft.com/office/drawing/2014/main" id="{8399932D-40A5-79AF-4CC3-D4A01B9DF274}"/>
                </a:ext>
              </a:extLst>
            </p:cNvPr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>
              <a:extLst>
                <a:ext uri="{FF2B5EF4-FFF2-40B4-BE49-F238E27FC236}">
                  <a16:creationId xmlns:a16="http://schemas.microsoft.com/office/drawing/2014/main" id="{0BCA3946-7D98-5090-F970-E926799E00D1}"/>
                </a:ext>
              </a:extLst>
            </p:cNvPr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>
              <a:extLst>
                <a:ext uri="{FF2B5EF4-FFF2-40B4-BE49-F238E27FC236}">
                  <a16:creationId xmlns:a16="http://schemas.microsoft.com/office/drawing/2014/main" id="{B20A8F06-965E-2778-F92F-0D44E1F98816}"/>
                </a:ext>
              </a:extLst>
            </p:cNvPr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>
              <a:extLst>
                <a:ext uri="{FF2B5EF4-FFF2-40B4-BE49-F238E27FC236}">
                  <a16:creationId xmlns:a16="http://schemas.microsoft.com/office/drawing/2014/main" id="{7611CCBC-D972-B978-A662-0F604284EDBD}"/>
                </a:ext>
              </a:extLst>
            </p:cNvPr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>
              <a:extLst>
                <a:ext uri="{FF2B5EF4-FFF2-40B4-BE49-F238E27FC236}">
                  <a16:creationId xmlns:a16="http://schemas.microsoft.com/office/drawing/2014/main" id="{5067B974-198B-2A79-FF36-3465C15167D3}"/>
                </a:ext>
              </a:extLst>
            </p:cNvPr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>
              <a:extLst>
                <a:ext uri="{FF2B5EF4-FFF2-40B4-BE49-F238E27FC236}">
                  <a16:creationId xmlns:a16="http://schemas.microsoft.com/office/drawing/2014/main" id="{A203D5FF-91F3-6EB1-8564-AA5BF83C9ACE}"/>
                </a:ext>
              </a:extLst>
            </p:cNvPr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>
              <a:extLst>
                <a:ext uri="{FF2B5EF4-FFF2-40B4-BE49-F238E27FC236}">
                  <a16:creationId xmlns:a16="http://schemas.microsoft.com/office/drawing/2014/main" id="{D92E31C1-868F-BA8E-E2AC-25AB178EC804}"/>
                </a:ext>
              </a:extLst>
            </p:cNvPr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>
              <a:extLst>
                <a:ext uri="{FF2B5EF4-FFF2-40B4-BE49-F238E27FC236}">
                  <a16:creationId xmlns:a16="http://schemas.microsoft.com/office/drawing/2014/main" id="{46504E8E-5F81-3047-F897-37F18A12E349}"/>
                </a:ext>
              </a:extLst>
            </p:cNvPr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>
              <a:extLst>
                <a:ext uri="{FF2B5EF4-FFF2-40B4-BE49-F238E27FC236}">
                  <a16:creationId xmlns:a16="http://schemas.microsoft.com/office/drawing/2014/main" id="{38DEE038-7ABB-BCF4-407E-345D98861BA6}"/>
                </a:ext>
              </a:extLst>
            </p:cNvPr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>
              <a:extLst>
                <a:ext uri="{FF2B5EF4-FFF2-40B4-BE49-F238E27FC236}">
                  <a16:creationId xmlns:a16="http://schemas.microsoft.com/office/drawing/2014/main" id="{C00330D0-6E13-060F-0125-593D788D029B}"/>
                </a:ext>
              </a:extLst>
            </p:cNvPr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>
              <a:extLst>
                <a:ext uri="{FF2B5EF4-FFF2-40B4-BE49-F238E27FC236}">
                  <a16:creationId xmlns:a16="http://schemas.microsoft.com/office/drawing/2014/main" id="{BFFE283F-0D46-4F8E-0884-5E820A4DE2C8}"/>
                </a:ext>
              </a:extLst>
            </p:cNvPr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>
              <a:extLst>
                <a:ext uri="{FF2B5EF4-FFF2-40B4-BE49-F238E27FC236}">
                  <a16:creationId xmlns:a16="http://schemas.microsoft.com/office/drawing/2014/main" id="{724165A0-FD34-C2F3-8D95-A6C70AE67919}"/>
                </a:ext>
              </a:extLst>
            </p:cNvPr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>
              <a:extLst>
                <a:ext uri="{FF2B5EF4-FFF2-40B4-BE49-F238E27FC236}">
                  <a16:creationId xmlns:a16="http://schemas.microsoft.com/office/drawing/2014/main" id="{9E9F79AF-017F-79CF-6E88-41A770C314A6}"/>
                </a:ext>
              </a:extLst>
            </p:cNvPr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>
              <a:extLst>
                <a:ext uri="{FF2B5EF4-FFF2-40B4-BE49-F238E27FC236}">
                  <a16:creationId xmlns:a16="http://schemas.microsoft.com/office/drawing/2014/main" id="{1A917B56-BDA7-B933-006C-75F221082041}"/>
                </a:ext>
              </a:extLst>
            </p:cNvPr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>
              <a:extLst>
                <a:ext uri="{FF2B5EF4-FFF2-40B4-BE49-F238E27FC236}">
                  <a16:creationId xmlns:a16="http://schemas.microsoft.com/office/drawing/2014/main" id="{86598D6C-B19E-156D-A110-366F8DD54841}"/>
                </a:ext>
              </a:extLst>
            </p:cNvPr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>
              <a:extLst>
                <a:ext uri="{FF2B5EF4-FFF2-40B4-BE49-F238E27FC236}">
                  <a16:creationId xmlns:a16="http://schemas.microsoft.com/office/drawing/2014/main" id="{29504F4B-EA0E-45C5-97FE-7132B1B927C4}"/>
                </a:ext>
              </a:extLst>
            </p:cNvPr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>
              <a:extLst>
                <a:ext uri="{FF2B5EF4-FFF2-40B4-BE49-F238E27FC236}">
                  <a16:creationId xmlns:a16="http://schemas.microsoft.com/office/drawing/2014/main" id="{E68658AF-8834-2C1E-1035-B7589FE29728}"/>
                </a:ext>
              </a:extLst>
            </p:cNvPr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>
              <a:extLst>
                <a:ext uri="{FF2B5EF4-FFF2-40B4-BE49-F238E27FC236}">
                  <a16:creationId xmlns:a16="http://schemas.microsoft.com/office/drawing/2014/main" id="{6FF1AFB1-7926-A3F0-03C3-1D1B439FCC09}"/>
                </a:ext>
              </a:extLst>
            </p:cNvPr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>
              <a:extLst>
                <a:ext uri="{FF2B5EF4-FFF2-40B4-BE49-F238E27FC236}">
                  <a16:creationId xmlns:a16="http://schemas.microsoft.com/office/drawing/2014/main" id="{7709F225-1AD7-BC3E-4791-5EE3E326CC37}"/>
                </a:ext>
              </a:extLst>
            </p:cNvPr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>
              <a:extLst>
                <a:ext uri="{FF2B5EF4-FFF2-40B4-BE49-F238E27FC236}">
                  <a16:creationId xmlns:a16="http://schemas.microsoft.com/office/drawing/2014/main" id="{14D003F4-B881-97A6-0364-A546D84D77DB}"/>
                </a:ext>
              </a:extLst>
            </p:cNvPr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>
              <a:extLst>
                <a:ext uri="{FF2B5EF4-FFF2-40B4-BE49-F238E27FC236}">
                  <a16:creationId xmlns:a16="http://schemas.microsoft.com/office/drawing/2014/main" id="{539F390D-CDED-7E2E-E15F-8837AFF703B1}"/>
                </a:ext>
              </a:extLst>
            </p:cNvPr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>
              <a:extLst>
                <a:ext uri="{FF2B5EF4-FFF2-40B4-BE49-F238E27FC236}">
                  <a16:creationId xmlns:a16="http://schemas.microsoft.com/office/drawing/2014/main" id="{79182CD1-A41A-1B92-86AE-8851755C8244}"/>
                </a:ext>
              </a:extLst>
            </p:cNvPr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>
              <a:extLst>
                <a:ext uri="{FF2B5EF4-FFF2-40B4-BE49-F238E27FC236}">
                  <a16:creationId xmlns:a16="http://schemas.microsoft.com/office/drawing/2014/main" id="{BB5468D7-5734-BF13-00B5-966448E53FDB}"/>
                </a:ext>
              </a:extLst>
            </p:cNvPr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>
              <a:extLst>
                <a:ext uri="{FF2B5EF4-FFF2-40B4-BE49-F238E27FC236}">
                  <a16:creationId xmlns:a16="http://schemas.microsoft.com/office/drawing/2014/main" id="{B07BBB9C-55AA-057F-C495-7CE254C8E4E9}"/>
                </a:ext>
              </a:extLst>
            </p:cNvPr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>
              <a:extLst>
                <a:ext uri="{FF2B5EF4-FFF2-40B4-BE49-F238E27FC236}">
                  <a16:creationId xmlns:a16="http://schemas.microsoft.com/office/drawing/2014/main" id="{80647244-E1D2-EDBE-78FB-C3082004A209}"/>
                </a:ext>
              </a:extLst>
            </p:cNvPr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>
              <a:extLst>
                <a:ext uri="{FF2B5EF4-FFF2-40B4-BE49-F238E27FC236}">
                  <a16:creationId xmlns:a16="http://schemas.microsoft.com/office/drawing/2014/main" id="{DB56D966-91E3-70B5-EB08-BF1ADAFE8F1B}"/>
                </a:ext>
              </a:extLst>
            </p:cNvPr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>
              <a:extLst>
                <a:ext uri="{FF2B5EF4-FFF2-40B4-BE49-F238E27FC236}">
                  <a16:creationId xmlns:a16="http://schemas.microsoft.com/office/drawing/2014/main" id="{5FE2A01F-12EA-F80E-C597-D21270F331FA}"/>
                </a:ext>
              </a:extLst>
            </p:cNvPr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>
              <a:extLst>
                <a:ext uri="{FF2B5EF4-FFF2-40B4-BE49-F238E27FC236}">
                  <a16:creationId xmlns:a16="http://schemas.microsoft.com/office/drawing/2014/main" id="{16721939-8ACD-A36E-7810-C42658B627C3}"/>
                </a:ext>
              </a:extLst>
            </p:cNvPr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>
              <a:extLst>
                <a:ext uri="{FF2B5EF4-FFF2-40B4-BE49-F238E27FC236}">
                  <a16:creationId xmlns:a16="http://schemas.microsoft.com/office/drawing/2014/main" id="{F6BD7A69-CDBD-632D-BF94-949F5E05FC8F}"/>
                </a:ext>
              </a:extLst>
            </p:cNvPr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>
              <a:extLst>
                <a:ext uri="{FF2B5EF4-FFF2-40B4-BE49-F238E27FC236}">
                  <a16:creationId xmlns:a16="http://schemas.microsoft.com/office/drawing/2014/main" id="{1AB3B14D-AB9F-D9D4-3731-C1A3EF10CFCB}"/>
                </a:ext>
              </a:extLst>
            </p:cNvPr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>
              <a:extLst>
                <a:ext uri="{FF2B5EF4-FFF2-40B4-BE49-F238E27FC236}">
                  <a16:creationId xmlns:a16="http://schemas.microsoft.com/office/drawing/2014/main" id="{9A1A0625-C604-59E3-DDE8-5E83AB0827C1}"/>
                </a:ext>
              </a:extLst>
            </p:cNvPr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>
              <a:extLst>
                <a:ext uri="{FF2B5EF4-FFF2-40B4-BE49-F238E27FC236}">
                  <a16:creationId xmlns:a16="http://schemas.microsoft.com/office/drawing/2014/main" id="{FA76CEC2-5E64-D586-7C99-A524C863125F}"/>
                </a:ext>
              </a:extLst>
            </p:cNvPr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>
              <a:extLst>
                <a:ext uri="{FF2B5EF4-FFF2-40B4-BE49-F238E27FC236}">
                  <a16:creationId xmlns:a16="http://schemas.microsoft.com/office/drawing/2014/main" id="{7F0C66AC-C94D-6688-1404-029F137CE722}"/>
                </a:ext>
              </a:extLst>
            </p:cNvPr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>
              <a:extLst>
                <a:ext uri="{FF2B5EF4-FFF2-40B4-BE49-F238E27FC236}">
                  <a16:creationId xmlns:a16="http://schemas.microsoft.com/office/drawing/2014/main" id="{F23D5FFC-5BBE-9D29-2A8E-59211EECF59F}"/>
                </a:ext>
              </a:extLst>
            </p:cNvPr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>
              <a:extLst>
                <a:ext uri="{FF2B5EF4-FFF2-40B4-BE49-F238E27FC236}">
                  <a16:creationId xmlns:a16="http://schemas.microsoft.com/office/drawing/2014/main" id="{0949A418-2DBD-306C-3F1B-891BFB40033D}"/>
                </a:ext>
              </a:extLst>
            </p:cNvPr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>
              <a:extLst>
                <a:ext uri="{FF2B5EF4-FFF2-40B4-BE49-F238E27FC236}">
                  <a16:creationId xmlns:a16="http://schemas.microsoft.com/office/drawing/2014/main" id="{E2E12AED-2DFF-8FC7-A2B7-5895B56C8A22}"/>
                </a:ext>
              </a:extLst>
            </p:cNvPr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>
              <a:extLst>
                <a:ext uri="{FF2B5EF4-FFF2-40B4-BE49-F238E27FC236}">
                  <a16:creationId xmlns:a16="http://schemas.microsoft.com/office/drawing/2014/main" id="{843FC932-A08C-32F6-3277-4F138D64B020}"/>
                </a:ext>
              </a:extLst>
            </p:cNvPr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>
              <a:extLst>
                <a:ext uri="{FF2B5EF4-FFF2-40B4-BE49-F238E27FC236}">
                  <a16:creationId xmlns:a16="http://schemas.microsoft.com/office/drawing/2014/main" id="{D18CBD19-EEAC-74A2-4C02-BA7C44B1CAA6}"/>
                </a:ext>
              </a:extLst>
            </p:cNvPr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>
              <a:extLst>
                <a:ext uri="{FF2B5EF4-FFF2-40B4-BE49-F238E27FC236}">
                  <a16:creationId xmlns:a16="http://schemas.microsoft.com/office/drawing/2014/main" id="{DB86C95B-2AF8-2E38-0BE4-2AC335B3DF90}"/>
                </a:ext>
              </a:extLst>
            </p:cNvPr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>
              <a:extLst>
                <a:ext uri="{FF2B5EF4-FFF2-40B4-BE49-F238E27FC236}">
                  <a16:creationId xmlns:a16="http://schemas.microsoft.com/office/drawing/2014/main" id="{F05A888D-ED27-7C45-298F-E9A73658AE04}"/>
                </a:ext>
              </a:extLst>
            </p:cNvPr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>
              <a:extLst>
                <a:ext uri="{FF2B5EF4-FFF2-40B4-BE49-F238E27FC236}">
                  <a16:creationId xmlns:a16="http://schemas.microsoft.com/office/drawing/2014/main" id="{27A6D1F7-21C0-64C0-772F-95F27D340830}"/>
                </a:ext>
              </a:extLst>
            </p:cNvPr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>
              <a:extLst>
                <a:ext uri="{FF2B5EF4-FFF2-40B4-BE49-F238E27FC236}">
                  <a16:creationId xmlns:a16="http://schemas.microsoft.com/office/drawing/2014/main" id="{9CC0812D-D4FE-E4FD-8F70-F051BEDFDC62}"/>
                </a:ext>
              </a:extLst>
            </p:cNvPr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>
              <a:extLst>
                <a:ext uri="{FF2B5EF4-FFF2-40B4-BE49-F238E27FC236}">
                  <a16:creationId xmlns:a16="http://schemas.microsoft.com/office/drawing/2014/main" id="{756229CB-9571-D6A6-CDA7-E446B09A1A01}"/>
                </a:ext>
              </a:extLst>
            </p:cNvPr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>
              <a:extLst>
                <a:ext uri="{FF2B5EF4-FFF2-40B4-BE49-F238E27FC236}">
                  <a16:creationId xmlns:a16="http://schemas.microsoft.com/office/drawing/2014/main" id="{A0283B24-B890-C6B6-0563-F2F7A674C267}"/>
                </a:ext>
              </a:extLst>
            </p:cNvPr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>
              <a:extLst>
                <a:ext uri="{FF2B5EF4-FFF2-40B4-BE49-F238E27FC236}">
                  <a16:creationId xmlns:a16="http://schemas.microsoft.com/office/drawing/2014/main" id="{63B15D98-1A66-8C09-3429-0F87DFF61D10}"/>
                </a:ext>
              </a:extLst>
            </p:cNvPr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>
              <a:extLst>
                <a:ext uri="{FF2B5EF4-FFF2-40B4-BE49-F238E27FC236}">
                  <a16:creationId xmlns:a16="http://schemas.microsoft.com/office/drawing/2014/main" id="{5F412BF8-22D1-280A-6879-E8DE344FD27E}"/>
                </a:ext>
              </a:extLst>
            </p:cNvPr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>
              <a:extLst>
                <a:ext uri="{FF2B5EF4-FFF2-40B4-BE49-F238E27FC236}">
                  <a16:creationId xmlns:a16="http://schemas.microsoft.com/office/drawing/2014/main" id="{2DFC6737-19E6-ABE8-1D15-B31AD9D640CB}"/>
                </a:ext>
              </a:extLst>
            </p:cNvPr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>
              <a:extLst>
                <a:ext uri="{FF2B5EF4-FFF2-40B4-BE49-F238E27FC236}">
                  <a16:creationId xmlns:a16="http://schemas.microsoft.com/office/drawing/2014/main" id="{CEF0DBC6-DCE1-E8D0-3C91-DC58C9C474FC}"/>
                </a:ext>
              </a:extLst>
            </p:cNvPr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>
              <a:extLst>
                <a:ext uri="{FF2B5EF4-FFF2-40B4-BE49-F238E27FC236}">
                  <a16:creationId xmlns:a16="http://schemas.microsoft.com/office/drawing/2014/main" id="{5FDA0374-33E8-7E6F-B9F9-9F1E184267C6}"/>
                </a:ext>
              </a:extLst>
            </p:cNvPr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>
              <a:extLst>
                <a:ext uri="{FF2B5EF4-FFF2-40B4-BE49-F238E27FC236}">
                  <a16:creationId xmlns:a16="http://schemas.microsoft.com/office/drawing/2014/main" id="{4116534C-244B-EB04-B29C-4F0D64EEACFE}"/>
                </a:ext>
              </a:extLst>
            </p:cNvPr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>
              <a:extLst>
                <a:ext uri="{FF2B5EF4-FFF2-40B4-BE49-F238E27FC236}">
                  <a16:creationId xmlns:a16="http://schemas.microsoft.com/office/drawing/2014/main" id="{B20E0D9A-816E-0EF4-EA17-50DD9C7E9E79}"/>
                </a:ext>
              </a:extLst>
            </p:cNvPr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>
              <a:extLst>
                <a:ext uri="{FF2B5EF4-FFF2-40B4-BE49-F238E27FC236}">
                  <a16:creationId xmlns:a16="http://schemas.microsoft.com/office/drawing/2014/main" id="{3A6E3737-47A3-7420-08BF-1242018534D2}"/>
                </a:ext>
              </a:extLst>
            </p:cNvPr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>
              <a:extLst>
                <a:ext uri="{FF2B5EF4-FFF2-40B4-BE49-F238E27FC236}">
                  <a16:creationId xmlns:a16="http://schemas.microsoft.com/office/drawing/2014/main" id="{F139A74F-E6C5-A53F-649A-9BA50C68720E}"/>
                </a:ext>
              </a:extLst>
            </p:cNvPr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>
              <a:extLst>
                <a:ext uri="{FF2B5EF4-FFF2-40B4-BE49-F238E27FC236}">
                  <a16:creationId xmlns:a16="http://schemas.microsoft.com/office/drawing/2014/main" id="{F4DF22EA-70FF-6D1C-84A6-890FA4809671}"/>
                </a:ext>
              </a:extLst>
            </p:cNvPr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>
              <a:extLst>
                <a:ext uri="{FF2B5EF4-FFF2-40B4-BE49-F238E27FC236}">
                  <a16:creationId xmlns:a16="http://schemas.microsoft.com/office/drawing/2014/main" id="{4CAE2243-0496-1814-6999-ABFD401EBF1D}"/>
                </a:ext>
              </a:extLst>
            </p:cNvPr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>
              <a:extLst>
                <a:ext uri="{FF2B5EF4-FFF2-40B4-BE49-F238E27FC236}">
                  <a16:creationId xmlns:a16="http://schemas.microsoft.com/office/drawing/2014/main" id="{08F2B3A3-078E-51A0-6736-1839A0136E3E}"/>
                </a:ext>
              </a:extLst>
            </p:cNvPr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>
              <a:extLst>
                <a:ext uri="{FF2B5EF4-FFF2-40B4-BE49-F238E27FC236}">
                  <a16:creationId xmlns:a16="http://schemas.microsoft.com/office/drawing/2014/main" id="{D9EDD511-A6C0-7624-73B4-386D9D4C1840}"/>
                </a:ext>
              </a:extLst>
            </p:cNvPr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>
              <a:extLst>
                <a:ext uri="{FF2B5EF4-FFF2-40B4-BE49-F238E27FC236}">
                  <a16:creationId xmlns:a16="http://schemas.microsoft.com/office/drawing/2014/main" id="{AA98A82A-4BA7-21AF-8D23-28785D37D68F}"/>
                </a:ext>
              </a:extLst>
            </p:cNvPr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>
              <a:extLst>
                <a:ext uri="{FF2B5EF4-FFF2-40B4-BE49-F238E27FC236}">
                  <a16:creationId xmlns:a16="http://schemas.microsoft.com/office/drawing/2014/main" id="{783853E0-B5C3-66C0-A731-5403881E691B}"/>
                </a:ext>
              </a:extLst>
            </p:cNvPr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>
              <a:extLst>
                <a:ext uri="{FF2B5EF4-FFF2-40B4-BE49-F238E27FC236}">
                  <a16:creationId xmlns:a16="http://schemas.microsoft.com/office/drawing/2014/main" id="{EB4D8B19-5E90-1A2B-1925-A1873DD41B5E}"/>
                </a:ext>
              </a:extLst>
            </p:cNvPr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>
              <a:extLst>
                <a:ext uri="{FF2B5EF4-FFF2-40B4-BE49-F238E27FC236}">
                  <a16:creationId xmlns:a16="http://schemas.microsoft.com/office/drawing/2014/main" id="{243565DB-F734-DBBA-C156-795818B6A457}"/>
                </a:ext>
              </a:extLst>
            </p:cNvPr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>
              <a:extLst>
                <a:ext uri="{FF2B5EF4-FFF2-40B4-BE49-F238E27FC236}">
                  <a16:creationId xmlns:a16="http://schemas.microsoft.com/office/drawing/2014/main" id="{514410B3-0F0E-3A04-F3C4-4FF3A0C4BCCB}"/>
                </a:ext>
              </a:extLst>
            </p:cNvPr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>
              <a:extLst>
                <a:ext uri="{FF2B5EF4-FFF2-40B4-BE49-F238E27FC236}">
                  <a16:creationId xmlns:a16="http://schemas.microsoft.com/office/drawing/2014/main" id="{CC28E8B1-E114-2FD3-C30F-AE4B5E64354D}"/>
                </a:ext>
              </a:extLst>
            </p:cNvPr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>
              <a:extLst>
                <a:ext uri="{FF2B5EF4-FFF2-40B4-BE49-F238E27FC236}">
                  <a16:creationId xmlns:a16="http://schemas.microsoft.com/office/drawing/2014/main" id="{848B351E-261E-0D81-6D51-93820E60E018}"/>
                </a:ext>
              </a:extLst>
            </p:cNvPr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>
              <a:extLst>
                <a:ext uri="{FF2B5EF4-FFF2-40B4-BE49-F238E27FC236}">
                  <a16:creationId xmlns:a16="http://schemas.microsoft.com/office/drawing/2014/main" id="{EC4A35A0-0C7B-FF23-9E03-272CA0BB9042}"/>
                </a:ext>
              </a:extLst>
            </p:cNvPr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>
              <a:extLst>
                <a:ext uri="{FF2B5EF4-FFF2-40B4-BE49-F238E27FC236}">
                  <a16:creationId xmlns:a16="http://schemas.microsoft.com/office/drawing/2014/main" id="{DCDC0980-DB6D-E9CF-31F3-647461AFFA02}"/>
                </a:ext>
              </a:extLst>
            </p:cNvPr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>
              <a:extLst>
                <a:ext uri="{FF2B5EF4-FFF2-40B4-BE49-F238E27FC236}">
                  <a16:creationId xmlns:a16="http://schemas.microsoft.com/office/drawing/2014/main" id="{FCC1CD03-90D1-2C75-A598-DE0FAA72E0CB}"/>
                </a:ext>
              </a:extLst>
            </p:cNvPr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>
              <a:extLst>
                <a:ext uri="{FF2B5EF4-FFF2-40B4-BE49-F238E27FC236}">
                  <a16:creationId xmlns:a16="http://schemas.microsoft.com/office/drawing/2014/main" id="{93293AB2-FE2F-D133-FFC4-F76085BAEFB5}"/>
                </a:ext>
              </a:extLst>
            </p:cNvPr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>
              <a:extLst>
                <a:ext uri="{FF2B5EF4-FFF2-40B4-BE49-F238E27FC236}">
                  <a16:creationId xmlns:a16="http://schemas.microsoft.com/office/drawing/2014/main" id="{D81B5B61-F35C-E12C-2832-3C9332584981}"/>
                </a:ext>
              </a:extLst>
            </p:cNvPr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>
              <a:extLst>
                <a:ext uri="{FF2B5EF4-FFF2-40B4-BE49-F238E27FC236}">
                  <a16:creationId xmlns:a16="http://schemas.microsoft.com/office/drawing/2014/main" id="{025DD875-FF02-5F22-0FCE-91165DA7E9C8}"/>
                </a:ext>
              </a:extLst>
            </p:cNvPr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>
              <a:extLst>
                <a:ext uri="{FF2B5EF4-FFF2-40B4-BE49-F238E27FC236}">
                  <a16:creationId xmlns:a16="http://schemas.microsoft.com/office/drawing/2014/main" id="{F9EE0F73-FCC7-A629-CFBE-6F8F0060855F}"/>
                </a:ext>
              </a:extLst>
            </p:cNvPr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>
              <a:extLst>
                <a:ext uri="{FF2B5EF4-FFF2-40B4-BE49-F238E27FC236}">
                  <a16:creationId xmlns:a16="http://schemas.microsoft.com/office/drawing/2014/main" id="{4D0A05B6-3816-301F-6B5E-B9DCA21B9F30}"/>
                </a:ext>
              </a:extLst>
            </p:cNvPr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>
              <a:extLst>
                <a:ext uri="{FF2B5EF4-FFF2-40B4-BE49-F238E27FC236}">
                  <a16:creationId xmlns:a16="http://schemas.microsoft.com/office/drawing/2014/main" id="{F332A088-1400-A3ED-9B58-98ECE6F75A75}"/>
                </a:ext>
              </a:extLst>
            </p:cNvPr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>
              <a:extLst>
                <a:ext uri="{FF2B5EF4-FFF2-40B4-BE49-F238E27FC236}">
                  <a16:creationId xmlns:a16="http://schemas.microsoft.com/office/drawing/2014/main" id="{00F3B865-6454-C79C-A198-4F55521D17F0}"/>
                </a:ext>
              </a:extLst>
            </p:cNvPr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>
              <a:extLst>
                <a:ext uri="{FF2B5EF4-FFF2-40B4-BE49-F238E27FC236}">
                  <a16:creationId xmlns:a16="http://schemas.microsoft.com/office/drawing/2014/main" id="{2A57085E-F14F-DDEB-0B51-C759CE0CAF82}"/>
                </a:ext>
              </a:extLst>
            </p:cNvPr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>
              <a:extLst>
                <a:ext uri="{FF2B5EF4-FFF2-40B4-BE49-F238E27FC236}">
                  <a16:creationId xmlns:a16="http://schemas.microsoft.com/office/drawing/2014/main" id="{6910E786-A1DA-158C-4582-D2DA2EC36831}"/>
                </a:ext>
              </a:extLst>
            </p:cNvPr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>
              <a:extLst>
                <a:ext uri="{FF2B5EF4-FFF2-40B4-BE49-F238E27FC236}">
                  <a16:creationId xmlns:a16="http://schemas.microsoft.com/office/drawing/2014/main" id="{E483877C-DA83-3B28-23DD-ECD72CF496B1}"/>
                </a:ext>
              </a:extLst>
            </p:cNvPr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>
              <a:extLst>
                <a:ext uri="{FF2B5EF4-FFF2-40B4-BE49-F238E27FC236}">
                  <a16:creationId xmlns:a16="http://schemas.microsoft.com/office/drawing/2014/main" id="{86AADD12-B67E-A63E-E79A-DF387513EFA6}"/>
                </a:ext>
              </a:extLst>
            </p:cNvPr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>
              <a:extLst>
                <a:ext uri="{FF2B5EF4-FFF2-40B4-BE49-F238E27FC236}">
                  <a16:creationId xmlns:a16="http://schemas.microsoft.com/office/drawing/2014/main" id="{675AAE0E-A70A-13A6-9200-371C2379997C}"/>
                </a:ext>
              </a:extLst>
            </p:cNvPr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>
              <a:extLst>
                <a:ext uri="{FF2B5EF4-FFF2-40B4-BE49-F238E27FC236}">
                  <a16:creationId xmlns:a16="http://schemas.microsoft.com/office/drawing/2014/main" id="{2463E15B-7C9D-649E-48AF-3EA001DD3E9C}"/>
                </a:ext>
              </a:extLst>
            </p:cNvPr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>
              <a:extLst>
                <a:ext uri="{FF2B5EF4-FFF2-40B4-BE49-F238E27FC236}">
                  <a16:creationId xmlns:a16="http://schemas.microsoft.com/office/drawing/2014/main" id="{DC598D4C-53A3-A961-486E-C62FF4AA67F1}"/>
                </a:ext>
              </a:extLst>
            </p:cNvPr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>
              <a:extLst>
                <a:ext uri="{FF2B5EF4-FFF2-40B4-BE49-F238E27FC236}">
                  <a16:creationId xmlns:a16="http://schemas.microsoft.com/office/drawing/2014/main" id="{7F21BB46-6078-6606-7812-9423EBFEAAD0}"/>
                </a:ext>
              </a:extLst>
            </p:cNvPr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>
              <a:extLst>
                <a:ext uri="{FF2B5EF4-FFF2-40B4-BE49-F238E27FC236}">
                  <a16:creationId xmlns:a16="http://schemas.microsoft.com/office/drawing/2014/main" id="{6EE0FD69-FE96-E420-3FAB-E892F32B49AB}"/>
                </a:ext>
              </a:extLst>
            </p:cNvPr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>
              <a:extLst>
                <a:ext uri="{FF2B5EF4-FFF2-40B4-BE49-F238E27FC236}">
                  <a16:creationId xmlns:a16="http://schemas.microsoft.com/office/drawing/2014/main" id="{49634EED-CB47-0B20-2A79-25F08BE75DDF}"/>
                </a:ext>
              </a:extLst>
            </p:cNvPr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>
              <a:extLst>
                <a:ext uri="{FF2B5EF4-FFF2-40B4-BE49-F238E27FC236}">
                  <a16:creationId xmlns:a16="http://schemas.microsoft.com/office/drawing/2014/main" id="{3E857225-4B59-EF19-3A03-8F74D21AFC86}"/>
                </a:ext>
              </a:extLst>
            </p:cNvPr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>
              <a:extLst>
                <a:ext uri="{FF2B5EF4-FFF2-40B4-BE49-F238E27FC236}">
                  <a16:creationId xmlns:a16="http://schemas.microsoft.com/office/drawing/2014/main" id="{97497B46-85BC-3FBD-EC28-706A1B68056E}"/>
                </a:ext>
              </a:extLst>
            </p:cNvPr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>
              <a:extLst>
                <a:ext uri="{FF2B5EF4-FFF2-40B4-BE49-F238E27FC236}">
                  <a16:creationId xmlns:a16="http://schemas.microsoft.com/office/drawing/2014/main" id="{F47E79DD-AD3A-36E7-3370-123C4FE35485}"/>
                </a:ext>
              </a:extLst>
            </p:cNvPr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>
              <a:extLst>
                <a:ext uri="{FF2B5EF4-FFF2-40B4-BE49-F238E27FC236}">
                  <a16:creationId xmlns:a16="http://schemas.microsoft.com/office/drawing/2014/main" id="{3F056C91-7076-E965-1DC4-1F6F8B284971}"/>
                </a:ext>
              </a:extLst>
            </p:cNvPr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>
              <a:extLst>
                <a:ext uri="{FF2B5EF4-FFF2-40B4-BE49-F238E27FC236}">
                  <a16:creationId xmlns:a16="http://schemas.microsoft.com/office/drawing/2014/main" id="{50DA1434-BED4-4B1D-A64B-AFBA2DEA5B9A}"/>
                </a:ext>
              </a:extLst>
            </p:cNvPr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>
              <a:extLst>
                <a:ext uri="{FF2B5EF4-FFF2-40B4-BE49-F238E27FC236}">
                  <a16:creationId xmlns:a16="http://schemas.microsoft.com/office/drawing/2014/main" id="{E9BE7671-8671-AE37-2468-DCE4CCC61141}"/>
                </a:ext>
              </a:extLst>
            </p:cNvPr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>
              <a:extLst>
                <a:ext uri="{FF2B5EF4-FFF2-40B4-BE49-F238E27FC236}">
                  <a16:creationId xmlns:a16="http://schemas.microsoft.com/office/drawing/2014/main" id="{188A32E7-8680-ED80-4CAE-ABB41120C917}"/>
                </a:ext>
              </a:extLst>
            </p:cNvPr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>
              <a:extLst>
                <a:ext uri="{FF2B5EF4-FFF2-40B4-BE49-F238E27FC236}">
                  <a16:creationId xmlns:a16="http://schemas.microsoft.com/office/drawing/2014/main" id="{039E8A6E-29C3-F40E-AAA5-4EA1EC71F4A7}"/>
                </a:ext>
              </a:extLst>
            </p:cNvPr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>
              <a:extLst>
                <a:ext uri="{FF2B5EF4-FFF2-40B4-BE49-F238E27FC236}">
                  <a16:creationId xmlns:a16="http://schemas.microsoft.com/office/drawing/2014/main" id="{1BE369FA-6FAF-9F5B-6DF9-7BE6A290A214}"/>
                </a:ext>
              </a:extLst>
            </p:cNvPr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>
              <a:extLst>
                <a:ext uri="{FF2B5EF4-FFF2-40B4-BE49-F238E27FC236}">
                  <a16:creationId xmlns:a16="http://schemas.microsoft.com/office/drawing/2014/main" id="{A16F844E-DFF5-A30B-0BFD-44E2546CA0BC}"/>
                </a:ext>
              </a:extLst>
            </p:cNvPr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>
              <a:extLst>
                <a:ext uri="{FF2B5EF4-FFF2-40B4-BE49-F238E27FC236}">
                  <a16:creationId xmlns:a16="http://schemas.microsoft.com/office/drawing/2014/main" id="{4AC7DC14-89BF-4ADA-D1D9-366B5D8DE7C9}"/>
                </a:ext>
              </a:extLst>
            </p:cNvPr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>
              <a:extLst>
                <a:ext uri="{FF2B5EF4-FFF2-40B4-BE49-F238E27FC236}">
                  <a16:creationId xmlns:a16="http://schemas.microsoft.com/office/drawing/2014/main" id="{BF3EA626-1EFF-2900-7989-3BA21C861434}"/>
                </a:ext>
              </a:extLst>
            </p:cNvPr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>
              <a:extLst>
                <a:ext uri="{FF2B5EF4-FFF2-40B4-BE49-F238E27FC236}">
                  <a16:creationId xmlns:a16="http://schemas.microsoft.com/office/drawing/2014/main" id="{D50FA3A9-800E-2C96-0AD1-70A4666E3F4E}"/>
                </a:ext>
              </a:extLst>
            </p:cNvPr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>
              <a:extLst>
                <a:ext uri="{FF2B5EF4-FFF2-40B4-BE49-F238E27FC236}">
                  <a16:creationId xmlns:a16="http://schemas.microsoft.com/office/drawing/2014/main" id="{39E33B60-AA0A-66B0-9347-D863C7B1111B}"/>
                </a:ext>
              </a:extLst>
            </p:cNvPr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>
              <a:extLst>
                <a:ext uri="{FF2B5EF4-FFF2-40B4-BE49-F238E27FC236}">
                  <a16:creationId xmlns:a16="http://schemas.microsoft.com/office/drawing/2014/main" id="{985EAE07-3068-268D-C4DA-C936650BCCB6}"/>
                </a:ext>
              </a:extLst>
            </p:cNvPr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>
              <a:extLst>
                <a:ext uri="{FF2B5EF4-FFF2-40B4-BE49-F238E27FC236}">
                  <a16:creationId xmlns:a16="http://schemas.microsoft.com/office/drawing/2014/main" id="{CC39C60B-A65B-2567-FC3F-560FEADF0241}"/>
                </a:ext>
              </a:extLst>
            </p:cNvPr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>
              <a:extLst>
                <a:ext uri="{FF2B5EF4-FFF2-40B4-BE49-F238E27FC236}">
                  <a16:creationId xmlns:a16="http://schemas.microsoft.com/office/drawing/2014/main" id="{DC0F0450-9C52-083C-640C-356E1BEC6E9E}"/>
                </a:ext>
              </a:extLst>
            </p:cNvPr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>
              <a:extLst>
                <a:ext uri="{FF2B5EF4-FFF2-40B4-BE49-F238E27FC236}">
                  <a16:creationId xmlns:a16="http://schemas.microsoft.com/office/drawing/2014/main" id="{35F59EE7-C18F-E95B-CEAA-15E7CD3DB818}"/>
                </a:ext>
              </a:extLst>
            </p:cNvPr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>
              <a:extLst>
                <a:ext uri="{FF2B5EF4-FFF2-40B4-BE49-F238E27FC236}">
                  <a16:creationId xmlns:a16="http://schemas.microsoft.com/office/drawing/2014/main" id="{A21B0473-41ED-FDDF-2C45-8376A1D7F8FC}"/>
                </a:ext>
              </a:extLst>
            </p:cNvPr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>
              <a:extLst>
                <a:ext uri="{FF2B5EF4-FFF2-40B4-BE49-F238E27FC236}">
                  <a16:creationId xmlns:a16="http://schemas.microsoft.com/office/drawing/2014/main" id="{10D9DA45-1614-7122-4E7D-0F123749BD65}"/>
                </a:ext>
              </a:extLst>
            </p:cNvPr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>
              <a:extLst>
                <a:ext uri="{FF2B5EF4-FFF2-40B4-BE49-F238E27FC236}">
                  <a16:creationId xmlns:a16="http://schemas.microsoft.com/office/drawing/2014/main" id="{4FC6F7FA-6BAA-67FB-8EB7-5F0F24A41188}"/>
                </a:ext>
              </a:extLst>
            </p:cNvPr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>
              <a:extLst>
                <a:ext uri="{FF2B5EF4-FFF2-40B4-BE49-F238E27FC236}">
                  <a16:creationId xmlns:a16="http://schemas.microsoft.com/office/drawing/2014/main" id="{66BF4D45-B938-D0F5-0E85-343585C7A568}"/>
                </a:ext>
              </a:extLst>
            </p:cNvPr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>
              <a:extLst>
                <a:ext uri="{FF2B5EF4-FFF2-40B4-BE49-F238E27FC236}">
                  <a16:creationId xmlns:a16="http://schemas.microsoft.com/office/drawing/2014/main" id="{83D44D25-3DFB-7868-3D5C-AAFDBF8E07CD}"/>
                </a:ext>
              </a:extLst>
            </p:cNvPr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>
              <a:extLst>
                <a:ext uri="{FF2B5EF4-FFF2-40B4-BE49-F238E27FC236}">
                  <a16:creationId xmlns:a16="http://schemas.microsoft.com/office/drawing/2014/main" id="{8B81C0AC-AAAE-0069-B8C6-56977C59BFF9}"/>
                </a:ext>
              </a:extLst>
            </p:cNvPr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>
              <a:extLst>
                <a:ext uri="{FF2B5EF4-FFF2-40B4-BE49-F238E27FC236}">
                  <a16:creationId xmlns:a16="http://schemas.microsoft.com/office/drawing/2014/main" id="{33ED0DE7-F382-6612-9D43-5DB81A2A7C52}"/>
                </a:ext>
              </a:extLst>
            </p:cNvPr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>
              <a:extLst>
                <a:ext uri="{FF2B5EF4-FFF2-40B4-BE49-F238E27FC236}">
                  <a16:creationId xmlns:a16="http://schemas.microsoft.com/office/drawing/2014/main" id="{F53C78D4-5B17-BDC3-C2DE-62CE8FA986B5}"/>
                </a:ext>
              </a:extLst>
            </p:cNvPr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>
              <a:extLst>
                <a:ext uri="{FF2B5EF4-FFF2-40B4-BE49-F238E27FC236}">
                  <a16:creationId xmlns:a16="http://schemas.microsoft.com/office/drawing/2014/main" id="{3F02B6C2-AB42-6885-275A-F507DD92D49A}"/>
                </a:ext>
              </a:extLst>
            </p:cNvPr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>
              <a:extLst>
                <a:ext uri="{FF2B5EF4-FFF2-40B4-BE49-F238E27FC236}">
                  <a16:creationId xmlns:a16="http://schemas.microsoft.com/office/drawing/2014/main" id="{5EB08152-95DA-B278-6953-081325139BCE}"/>
                </a:ext>
              </a:extLst>
            </p:cNvPr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>
              <a:extLst>
                <a:ext uri="{FF2B5EF4-FFF2-40B4-BE49-F238E27FC236}">
                  <a16:creationId xmlns:a16="http://schemas.microsoft.com/office/drawing/2014/main" id="{DB91FA8E-7276-DB3F-AF0E-B7DA2171037E}"/>
                </a:ext>
              </a:extLst>
            </p:cNvPr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>
              <a:extLst>
                <a:ext uri="{FF2B5EF4-FFF2-40B4-BE49-F238E27FC236}">
                  <a16:creationId xmlns:a16="http://schemas.microsoft.com/office/drawing/2014/main" id="{A777D4D5-7C7A-1F0F-03D9-648658AE64A5}"/>
                </a:ext>
              </a:extLst>
            </p:cNvPr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>
              <a:extLst>
                <a:ext uri="{FF2B5EF4-FFF2-40B4-BE49-F238E27FC236}">
                  <a16:creationId xmlns:a16="http://schemas.microsoft.com/office/drawing/2014/main" id="{EB3CAB43-44E8-C1B8-085C-CAAE52429771}"/>
                </a:ext>
              </a:extLst>
            </p:cNvPr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>
              <a:extLst>
                <a:ext uri="{FF2B5EF4-FFF2-40B4-BE49-F238E27FC236}">
                  <a16:creationId xmlns:a16="http://schemas.microsoft.com/office/drawing/2014/main" id="{B695C53A-6C66-9867-5596-7270FC31B62E}"/>
                </a:ext>
              </a:extLst>
            </p:cNvPr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>
              <a:extLst>
                <a:ext uri="{FF2B5EF4-FFF2-40B4-BE49-F238E27FC236}">
                  <a16:creationId xmlns:a16="http://schemas.microsoft.com/office/drawing/2014/main" id="{9C66F58A-26AE-3D46-6FB7-DEAE3D1EAB51}"/>
                </a:ext>
              </a:extLst>
            </p:cNvPr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>
              <a:extLst>
                <a:ext uri="{FF2B5EF4-FFF2-40B4-BE49-F238E27FC236}">
                  <a16:creationId xmlns:a16="http://schemas.microsoft.com/office/drawing/2014/main" id="{649C7332-B504-25FD-000A-0D7CC1CBD4FC}"/>
                </a:ext>
              </a:extLst>
            </p:cNvPr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>
              <a:extLst>
                <a:ext uri="{FF2B5EF4-FFF2-40B4-BE49-F238E27FC236}">
                  <a16:creationId xmlns:a16="http://schemas.microsoft.com/office/drawing/2014/main" id="{16447392-2B44-C33E-FDCA-13097061880E}"/>
                </a:ext>
              </a:extLst>
            </p:cNvPr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>
              <a:extLst>
                <a:ext uri="{FF2B5EF4-FFF2-40B4-BE49-F238E27FC236}">
                  <a16:creationId xmlns:a16="http://schemas.microsoft.com/office/drawing/2014/main" id="{EDA7C2A8-4059-1147-B8BD-0278F94EE2E4}"/>
                </a:ext>
              </a:extLst>
            </p:cNvPr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>
              <a:extLst>
                <a:ext uri="{FF2B5EF4-FFF2-40B4-BE49-F238E27FC236}">
                  <a16:creationId xmlns:a16="http://schemas.microsoft.com/office/drawing/2014/main" id="{B7E7C436-B820-5031-956A-F57246EEC85E}"/>
                </a:ext>
              </a:extLst>
            </p:cNvPr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>
              <a:extLst>
                <a:ext uri="{FF2B5EF4-FFF2-40B4-BE49-F238E27FC236}">
                  <a16:creationId xmlns:a16="http://schemas.microsoft.com/office/drawing/2014/main" id="{92C6DE8A-70FE-8B31-FAE5-70E24E1B0F18}"/>
                </a:ext>
              </a:extLst>
            </p:cNvPr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>
              <a:extLst>
                <a:ext uri="{FF2B5EF4-FFF2-40B4-BE49-F238E27FC236}">
                  <a16:creationId xmlns:a16="http://schemas.microsoft.com/office/drawing/2014/main" id="{03C521D7-03FB-05C3-0024-41147F123935}"/>
                </a:ext>
              </a:extLst>
            </p:cNvPr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>
              <a:extLst>
                <a:ext uri="{FF2B5EF4-FFF2-40B4-BE49-F238E27FC236}">
                  <a16:creationId xmlns:a16="http://schemas.microsoft.com/office/drawing/2014/main" id="{C8C5B453-6F82-7F89-A66A-3FD7C7E3B17E}"/>
                </a:ext>
              </a:extLst>
            </p:cNvPr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>
              <a:extLst>
                <a:ext uri="{FF2B5EF4-FFF2-40B4-BE49-F238E27FC236}">
                  <a16:creationId xmlns:a16="http://schemas.microsoft.com/office/drawing/2014/main" id="{2F9E14EA-21E2-E38C-3E72-0135C5A2CD2D}"/>
                </a:ext>
              </a:extLst>
            </p:cNvPr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>
              <a:extLst>
                <a:ext uri="{FF2B5EF4-FFF2-40B4-BE49-F238E27FC236}">
                  <a16:creationId xmlns:a16="http://schemas.microsoft.com/office/drawing/2014/main" id="{73EC79D2-399F-70A9-53C8-A90AFA759147}"/>
                </a:ext>
              </a:extLst>
            </p:cNvPr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>
              <a:extLst>
                <a:ext uri="{FF2B5EF4-FFF2-40B4-BE49-F238E27FC236}">
                  <a16:creationId xmlns:a16="http://schemas.microsoft.com/office/drawing/2014/main" id="{31B1ED74-127A-03BF-527B-B85376A79D7A}"/>
                </a:ext>
              </a:extLst>
            </p:cNvPr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>
              <a:extLst>
                <a:ext uri="{FF2B5EF4-FFF2-40B4-BE49-F238E27FC236}">
                  <a16:creationId xmlns:a16="http://schemas.microsoft.com/office/drawing/2014/main" id="{21CCE03B-19BC-BDF3-9280-AA2000E108BB}"/>
                </a:ext>
              </a:extLst>
            </p:cNvPr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>
              <a:extLst>
                <a:ext uri="{FF2B5EF4-FFF2-40B4-BE49-F238E27FC236}">
                  <a16:creationId xmlns:a16="http://schemas.microsoft.com/office/drawing/2014/main" id="{07AA2686-F36F-CCCA-9B86-F8AA7D2A2C5E}"/>
                </a:ext>
              </a:extLst>
            </p:cNvPr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>
              <a:extLst>
                <a:ext uri="{FF2B5EF4-FFF2-40B4-BE49-F238E27FC236}">
                  <a16:creationId xmlns:a16="http://schemas.microsoft.com/office/drawing/2014/main" id="{37899DF0-D07C-5905-6851-93D099C58E53}"/>
                </a:ext>
              </a:extLst>
            </p:cNvPr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>
              <a:extLst>
                <a:ext uri="{FF2B5EF4-FFF2-40B4-BE49-F238E27FC236}">
                  <a16:creationId xmlns:a16="http://schemas.microsoft.com/office/drawing/2014/main" id="{DAD43719-64DD-F408-903E-4DABB05518F7}"/>
                </a:ext>
              </a:extLst>
            </p:cNvPr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>
              <a:extLst>
                <a:ext uri="{FF2B5EF4-FFF2-40B4-BE49-F238E27FC236}">
                  <a16:creationId xmlns:a16="http://schemas.microsoft.com/office/drawing/2014/main" id="{2415AB04-F424-461F-205A-689FBFC1587B}"/>
                </a:ext>
              </a:extLst>
            </p:cNvPr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>
              <a:extLst>
                <a:ext uri="{FF2B5EF4-FFF2-40B4-BE49-F238E27FC236}">
                  <a16:creationId xmlns:a16="http://schemas.microsoft.com/office/drawing/2014/main" id="{BCF02BD2-BB51-854D-8649-84FA51FB19F4}"/>
                </a:ext>
              </a:extLst>
            </p:cNvPr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>
              <a:extLst>
                <a:ext uri="{FF2B5EF4-FFF2-40B4-BE49-F238E27FC236}">
                  <a16:creationId xmlns:a16="http://schemas.microsoft.com/office/drawing/2014/main" id="{A2039AD2-ADEB-AF4B-5A33-FCEADCB0F044}"/>
                </a:ext>
              </a:extLst>
            </p:cNvPr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>
              <a:extLst>
                <a:ext uri="{FF2B5EF4-FFF2-40B4-BE49-F238E27FC236}">
                  <a16:creationId xmlns:a16="http://schemas.microsoft.com/office/drawing/2014/main" id="{FA6C1C09-0300-8B60-5A24-1825E7BCBAD6}"/>
                </a:ext>
              </a:extLst>
            </p:cNvPr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>
              <a:extLst>
                <a:ext uri="{FF2B5EF4-FFF2-40B4-BE49-F238E27FC236}">
                  <a16:creationId xmlns:a16="http://schemas.microsoft.com/office/drawing/2014/main" id="{B18205BE-99AB-054B-6775-39F33E8085A0}"/>
                </a:ext>
              </a:extLst>
            </p:cNvPr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>
              <a:extLst>
                <a:ext uri="{FF2B5EF4-FFF2-40B4-BE49-F238E27FC236}">
                  <a16:creationId xmlns:a16="http://schemas.microsoft.com/office/drawing/2014/main" id="{0D31BAED-9EA8-D08E-A6A8-D4CF115C8763}"/>
                </a:ext>
              </a:extLst>
            </p:cNvPr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>
              <a:extLst>
                <a:ext uri="{FF2B5EF4-FFF2-40B4-BE49-F238E27FC236}">
                  <a16:creationId xmlns:a16="http://schemas.microsoft.com/office/drawing/2014/main" id="{C29855B3-57C4-8D08-539B-5926234DBBCD}"/>
                </a:ext>
              </a:extLst>
            </p:cNvPr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>
              <a:extLst>
                <a:ext uri="{FF2B5EF4-FFF2-40B4-BE49-F238E27FC236}">
                  <a16:creationId xmlns:a16="http://schemas.microsoft.com/office/drawing/2014/main" id="{7B8F3636-BEEF-BBFF-36B9-7D45CAB7BC5D}"/>
                </a:ext>
              </a:extLst>
            </p:cNvPr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>
              <a:extLst>
                <a:ext uri="{FF2B5EF4-FFF2-40B4-BE49-F238E27FC236}">
                  <a16:creationId xmlns:a16="http://schemas.microsoft.com/office/drawing/2014/main" id="{D86B2F48-1CEE-155D-6809-89B43E576552}"/>
                </a:ext>
              </a:extLst>
            </p:cNvPr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>
              <a:extLst>
                <a:ext uri="{FF2B5EF4-FFF2-40B4-BE49-F238E27FC236}">
                  <a16:creationId xmlns:a16="http://schemas.microsoft.com/office/drawing/2014/main" id="{CE4FC432-7CBB-B0D2-7FD3-FBD510AC4152}"/>
                </a:ext>
              </a:extLst>
            </p:cNvPr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>
              <a:extLst>
                <a:ext uri="{FF2B5EF4-FFF2-40B4-BE49-F238E27FC236}">
                  <a16:creationId xmlns:a16="http://schemas.microsoft.com/office/drawing/2014/main" id="{C3DAA763-046C-C2C1-079D-CC04FF0D1881}"/>
                </a:ext>
              </a:extLst>
            </p:cNvPr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>
              <a:extLst>
                <a:ext uri="{FF2B5EF4-FFF2-40B4-BE49-F238E27FC236}">
                  <a16:creationId xmlns:a16="http://schemas.microsoft.com/office/drawing/2014/main" id="{6B20FDD8-7752-FA79-6C67-91DC027451CC}"/>
                </a:ext>
              </a:extLst>
            </p:cNvPr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>
              <a:extLst>
                <a:ext uri="{FF2B5EF4-FFF2-40B4-BE49-F238E27FC236}">
                  <a16:creationId xmlns:a16="http://schemas.microsoft.com/office/drawing/2014/main" id="{584C22E5-C920-FB61-90A7-353100525A90}"/>
                </a:ext>
              </a:extLst>
            </p:cNvPr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>
              <a:extLst>
                <a:ext uri="{FF2B5EF4-FFF2-40B4-BE49-F238E27FC236}">
                  <a16:creationId xmlns:a16="http://schemas.microsoft.com/office/drawing/2014/main" id="{52CE365A-9FD5-41CC-E2B9-CB62FDCD9836}"/>
                </a:ext>
              </a:extLst>
            </p:cNvPr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>
              <a:extLst>
                <a:ext uri="{FF2B5EF4-FFF2-40B4-BE49-F238E27FC236}">
                  <a16:creationId xmlns:a16="http://schemas.microsoft.com/office/drawing/2014/main" id="{0D902418-2D16-5828-2304-FCEE0EA61381}"/>
                </a:ext>
              </a:extLst>
            </p:cNvPr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>
              <a:extLst>
                <a:ext uri="{FF2B5EF4-FFF2-40B4-BE49-F238E27FC236}">
                  <a16:creationId xmlns:a16="http://schemas.microsoft.com/office/drawing/2014/main" id="{E008765A-B6F3-BB8B-ECFD-7241CD92DD1B}"/>
                </a:ext>
              </a:extLst>
            </p:cNvPr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>
              <a:extLst>
                <a:ext uri="{FF2B5EF4-FFF2-40B4-BE49-F238E27FC236}">
                  <a16:creationId xmlns:a16="http://schemas.microsoft.com/office/drawing/2014/main" id="{14251302-7796-35C1-4CBA-14F24FBECFB8}"/>
                </a:ext>
              </a:extLst>
            </p:cNvPr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>
              <a:extLst>
                <a:ext uri="{FF2B5EF4-FFF2-40B4-BE49-F238E27FC236}">
                  <a16:creationId xmlns:a16="http://schemas.microsoft.com/office/drawing/2014/main" id="{7A48775F-0711-3983-F243-8E917FCD6932}"/>
                </a:ext>
              </a:extLst>
            </p:cNvPr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>
              <a:extLst>
                <a:ext uri="{FF2B5EF4-FFF2-40B4-BE49-F238E27FC236}">
                  <a16:creationId xmlns:a16="http://schemas.microsoft.com/office/drawing/2014/main" id="{D28DCACA-D431-2DBC-C7AD-DEC3045224EA}"/>
                </a:ext>
              </a:extLst>
            </p:cNvPr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0405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7648" y="446715"/>
            <a:ext cx="2764149" cy="4250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24876" y="1871868"/>
            <a:ext cx="5217563" cy="12225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37844-3037-460E-3805-AE19F4D28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>
            <a:extLst>
              <a:ext uri="{FF2B5EF4-FFF2-40B4-BE49-F238E27FC236}">
                <a16:creationId xmlns:a16="http://schemas.microsoft.com/office/drawing/2014/main" id="{EB378EC5-386E-B9A9-FE91-E116F9D78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cp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3C84D-872F-B686-CEC8-ADA00921DBFF}"/>
              </a:ext>
            </a:extLst>
          </p:cNvPr>
          <p:cNvSpPr txBox="1"/>
          <p:nvPr/>
        </p:nvSpPr>
        <p:spPr>
          <a:xfrm>
            <a:off x="864958" y="2259877"/>
            <a:ext cx="804371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</a:t>
            </a:r>
            <a:r>
              <a:rPr lang="en-US" altLang="ko-KR" sz="1600" b="1" dirty="0" err="1">
                <a:latin typeface="Sora" panose="020B0600000101010101" charset="0"/>
                <a:cs typeface="Sora" panose="020B0600000101010101" charset="0"/>
              </a:rPr>
              <a:t>i</a:t>
            </a: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덮어쓰기 전 확인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./cp –</a:t>
            </a:r>
            <a:r>
              <a:rPr lang="en-US" altLang="ko-KR" dirty="0" err="1">
                <a:latin typeface="Sora" panose="020B0600000101010101" charset="0"/>
                <a:cs typeface="Sora" panose="020B0600000101010101" charset="0"/>
              </a:rPr>
              <a:t>i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 a.txt b.txt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-f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강제 복사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./cp –f a.txt b.txt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-u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새 파일만 복사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./cp -u a.txt b.txt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-p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권한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,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소유자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,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시간 유지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./cp -p a.txt b.txt</a:t>
            </a:r>
            <a:endParaRPr lang="ko-KR" altLang="en-US" dirty="0">
              <a:latin typeface="Sora" panose="020B0600000101010101" charset="0"/>
              <a:cs typeface="Sora" panose="020B060000010101010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A794E-99FC-F259-1952-1D904B759FEA}"/>
              </a:ext>
            </a:extLst>
          </p:cNvPr>
          <p:cNvSpPr txBox="1"/>
          <p:nvPr/>
        </p:nvSpPr>
        <p:spPr>
          <a:xfrm>
            <a:off x="2319617" y="4294048"/>
            <a:ext cx="1015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6BD23-4E21-EB55-D168-EED1653B5F16}"/>
              </a:ext>
            </a:extLst>
          </p:cNvPr>
          <p:cNvSpPr txBox="1"/>
          <p:nvPr/>
        </p:nvSpPr>
        <p:spPr>
          <a:xfrm>
            <a:off x="6454588" y="4294047"/>
            <a:ext cx="81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974269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65218" y="1836170"/>
            <a:ext cx="4126816" cy="14711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3591" y="397431"/>
            <a:ext cx="3554839" cy="4348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378" y="1294610"/>
            <a:ext cx="4174735" cy="25542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59966" y="1178204"/>
            <a:ext cx="3694180" cy="10969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37814" y="2571750"/>
            <a:ext cx="3706139" cy="18411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0225" y="2304425"/>
            <a:ext cx="5883548" cy="23503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66416" y="607760"/>
            <a:ext cx="6211166" cy="1476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48453" y="462072"/>
            <a:ext cx="2185347" cy="20311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59850" y="2571750"/>
            <a:ext cx="2197859" cy="20844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55750" y="452999"/>
            <a:ext cx="3221219" cy="19312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45781" y="2444489"/>
            <a:ext cx="3596043" cy="2184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7623" y="2822796"/>
            <a:ext cx="4415240" cy="17196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155" y="783833"/>
            <a:ext cx="4616664" cy="15674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06591" y="627616"/>
            <a:ext cx="3165003" cy="38882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mv</a:t>
            </a: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64958" y="2154555"/>
            <a:ext cx="8043718" cy="13106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-i		: </a:t>
            </a:r>
            <a:r>
              <a:rPr lang="ko-KR" altLang="en-US" sz="1600">
                <a:latin typeface="Sora"/>
                <a:cs typeface="Sora"/>
              </a:rPr>
              <a:t>덮어쓰기 전 확인</a:t>
            </a:r>
            <a:r>
              <a:rPr lang="en-US" altLang="ko-KR" sz="1600">
                <a:latin typeface="Sora"/>
                <a:cs typeface="Sora"/>
              </a:rPr>
              <a:t>			</a:t>
            </a:r>
            <a:r>
              <a:rPr lang="en-US" altLang="ko-KR">
                <a:latin typeface="Sora"/>
                <a:cs typeface="Sora"/>
              </a:rPr>
              <a:t>./mv</a:t>
            </a:r>
            <a:r>
              <a:rPr lang="ko-KR" altLang="en-US">
                <a:latin typeface="Sora"/>
                <a:cs typeface="Sora"/>
              </a:rPr>
              <a:t> </a:t>
            </a:r>
            <a:r>
              <a:rPr lang="en-US" altLang="ko-KR">
                <a:latin typeface="Sora"/>
                <a:cs typeface="Sora"/>
              </a:rPr>
              <a:t>–i a.txt b.txt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-s		: </a:t>
            </a:r>
            <a:r>
              <a:rPr lang="ko-KR" altLang="en-US" sz="1600">
                <a:latin typeface="Sora"/>
                <a:cs typeface="Sora"/>
              </a:rPr>
              <a:t>중복 시 이름에 숫자 추가</a:t>
            </a:r>
            <a:r>
              <a:rPr lang="en-US" altLang="ko-KR" sz="1600">
                <a:latin typeface="Sora"/>
                <a:cs typeface="Sora"/>
              </a:rPr>
              <a:t>		</a:t>
            </a:r>
            <a:r>
              <a:rPr lang="en-US" altLang="ko-KR">
                <a:latin typeface="Sora"/>
                <a:cs typeface="Sora"/>
              </a:rPr>
              <a:t>./mv -s a.txt b.txt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-n		: </a:t>
            </a:r>
            <a:r>
              <a:rPr lang="ko-KR" altLang="en-US" sz="1600">
                <a:latin typeface="Sora"/>
                <a:cs typeface="Sora"/>
              </a:rPr>
              <a:t>덮어쓰기 방지</a:t>
            </a:r>
            <a:r>
              <a:rPr lang="en-US" altLang="ko-KR" sz="1600">
                <a:latin typeface="Sora"/>
                <a:cs typeface="Sora"/>
              </a:rPr>
              <a:t>			</a:t>
            </a:r>
            <a:r>
              <a:rPr lang="en-US" altLang="ko-KR">
                <a:latin typeface="Sora"/>
                <a:cs typeface="Sora"/>
              </a:rPr>
              <a:t>./mv -n a.txt b.txt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-v		: </a:t>
            </a:r>
            <a:r>
              <a:rPr lang="ko-KR" altLang="en-US" sz="1600">
                <a:latin typeface="Sora"/>
                <a:cs typeface="Sora"/>
              </a:rPr>
              <a:t>작업 내용 출력</a:t>
            </a:r>
            <a:r>
              <a:rPr lang="en-US" altLang="ko-KR" sz="1600">
                <a:latin typeface="Sora"/>
                <a:cs typeface="Sora"/>
              </a:rPr>
              <a:t>			</a:t>
            </a:r>
            <a:r>
              <a:rPr lang="en-US" altLang="ko-KR">
                <a:latin typeface="Sora"/>
                <a:cs typeface="Sora"/>
              </a:rPr>
              <a:t>./mv -v a.txt b.txt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-f		: </a:t>
            </a:r>
            <a:r>
              <a:rPr lang="ko-KR" altLang="en-US" sz="1600">
                <a:latin typeface="Sora"/>
                <a:cs typeface="Sora"/>
              </a:rPr>
              <a:t>강제 이동</a:t>
            </a:r>
            <a:r>
              <a:rPr lang="en-US" altLang="ko-KR" sz="1600">
                <a:latin typeface="Sora"/>
                <a:cs typeface="Sora"/>
              </a:rPr>
              <a:t>			</a:t>
            </a:r>
            <a:r>
              <a:rPr lang="en-US" altLang="ko-KR">
                <a:latin typeface="Sora"/>
                <a:cs typeface="Sora"/>
              </a:rPr>
              <a:t>./mv –f  a.txt folder/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9617" y="4294048"/>
            <a:ext cx="1015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옵션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4588" y="4294047"/>
            <a:ext cx="813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예시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25379" y="1020606"/>
            <a:ext cx="4974558" cy="8949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40597" y="2216961"/>
            <a:ext cx="4941929" cy="7095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43310" y="3185988"/>
            <a:ext cx="4921166" cy="7634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95844" y="472558"/>
            <a:ext cx="2800335" cy="4213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2995" y="3462130"/>
            <a:ext cx="6878010" cy="8478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9573" y="541227"/>
            <a:ext cx="3772426" cy="21434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58335" y="1555827"/>
            <a:ext cx="5236207" cy="15843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89;p28"/>
          <p:cNvSpPr txBox="1">
            <a:spLocks noGrp="1"/>
          </p:cNvSpPr>
          <p:nvPr>
            <p:ph type="title"/>
          </p:nvPr>
        </p:nvSpPr>
        <p:spPr>
          <a:xfrm>
            <a:off x="1252819" y="1947834"/>
            <a:ext cx="3251946" cy="77593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685800" lvl="0" indent="-6858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3600"/>
              <a:t>cat</a:t>
            </a:r>
            <a:br>
              <a:rPr lang="en-US" sz="3600"/>
            </a:br>
            <a:endParaRPr lang="en-US" sz="3600"/>
          </a:p>
        </p:txBody>
      </p:sp>
      <p:sp>
        <p:nvSpPr>
          <p:cNvPr id="8" name="Google Shape;1289;p28"/>
          <p:cNvSpPr txBox="1"/>
          <p:nvPr/>
        </p:nvSpPr>
        <p:spPr>
          <a:xfrm>
            <a:off x="1252819" y="4027647"/>
            <a:ext cx="2961685" cy="77593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685800" lvl="0" indent="-685800">
              <a:buFont typeface="Arial"/>
              <a:buChar char="•"/>
              <a:defRPr/>
            </a:pPr>
            <a:r>
              <a:rPr lang="en-US" sz="3600"/>
              <a:t>cp</a:t>
            </a:r>
            <a:br>
              <a:rPr lang="en-US" sz="3600"/>
            </a:br>
            <a:endParaRPr lang="en-US" sz="3600"/>
          </a:p>
        </p:txBody>
      </p:sp>
      <p:sp>
        <p:nvSpPr>
          <p:cNvPr id="9" name="Google Shape;1289;p28"/>
          <p:cNvSpPr txBox="1"/>
          <p:nvPr/>
        </p:nvSpPr>
        <p:spPr>
          <a:xfrm>
            <a:off x="1252819" y="2987740"/>
            <a:ext cx="4341157" cy="77593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685800" lvl="0" indent="-685800">
              <a:buFont typeface="Arial"/>
              <a:buChar char="•"/>
              <a:defRPr/>
            </a:pPr>
            <a:r>
              <a:rPr lang="en-US" sz="3600"/>
              <a:t>touch</a:t>
            </a:r>
            <a:br>
              <a:rPr lang="en-US" sz="3600"/>
            </a:br>
            <a:endParaRPr lang="en-US" sz="3600"/>
          </a:p>
        </p:txBody>
      </p:sp>
      <p:sp>
        <p:nvSpPr>
          <p:cNvPr id="10" name="Google Shape;1289;p28"/>
          <p:cNvSpPr txBox="1"/>
          <p:nvPr/>
        </p:nvSpPr>
        <p:spPr>
          <a:xfrm>
            <a:off x="1252819" y="907928"/>
            <a:ext cx="3158908" cy="77593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685800" lvl="0" indent="-685800">
              <a:buFont typeface="Arial"/>
              <a:buChar char="•"/>
              <a:defRPr/>
            </a:pPr>
            <a:r>
              <a:rPr lang="en-US" sz="3600"/>
              <a:t>ls</a:t>
            </a:r>
            <a:br>
              <a:rPr lang="en-US" sz="3600"/>
            </a:br>
            <a:endParaRPr lang="en-US" sz="3600"/>
          </a:p>
        </p:txBody>
      </p:sp>
      <p:sp>
        <p:nvSpPr>
          <p:cNvPr id="11" name="Google Shape;1289;p28"/>
          <p:cNvSpPr txBox="1"/>
          <p:nvPr/>
        </p:nvSpPr>
        <p:spPr>
          <a:xfrm>
            <a:off x="4929498" y="907928"/>
            <a:ext cx="3158908" cy="77593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685800" lvl="0" indent="-685800">
              <a:buFont typeface="Arial"/>
              <a:buChar char="•"/>
              <a:defRPr/>
            </a:pPr>
            <a:r>
              <a:rPr lang="en-US" sz="3600"/>
              <a:t>mv</a:t>
            </a:r>
            <a:br>
              <a:rPr lang="en-US" sz="3600"/>
            </a:br>
            <a:endParaRPr lang="en-US" sz="3600"/>
          </a:p>
        </p:txBody>
      </p:sp>
      <p:sp>
        <p:nvSpPr>
          <p:cNvPr id="12" name="Google Shape;1289;p28"/>
          <p:cNvSpPr txBox="1"/>
          <p:nvPr/>
        </p:nvSpPr>
        <p:spPr>
          <a:xfrm>
            <a:off x="4929496" y="1947834"/>
            <a:ext cx="3636280" cy="77593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685800" lvl="0" indent="-685800">
              <a:buFont typeface="Arial"/>
              <a:buChar char="•"/>
              <a:defRPr/>
            </a:pPr>
            <a:r>
              <a:rPr lang="en-US" sz="3600"/>
              <a:t>rm</a:t>
            </a:r>
            <a:br>
              <a:rPr lang="en-US" sz="3600"/>
            </a:br>
            <a:endParaRPr lang="en-US" sz="3600"/>
          </a:p>
        </p:txBody>
      </p:sp>
      <p:sp>
        <p:nvSpPr>
          <p:cNvPr id="14" name="Google Shape;1289;p28"/>
          <p:cNvSpPr txBox="1"/>
          <p:nvPr/>
        </p:nvSpPr>
        <p:spPr>
          <a:xfrm>
            <a:off x="4929495" y="2987740"/>
            <a:ext cx="3569046" cy="77593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5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685800" lvl="0" indent="-685800">
              <a:buFont typeface="Arial"/>
              <a:buChar char="•"/>
              <a:defRPr/>
            </a:pPr>
            <a:r>
              <a:rPr lang="en-US" sz="3600"/>
              <a:t>find</a:t>
            </a:r>
            <a:br>
              <a:rPr lang="en-US" sz="3600"/>
            </a:br>
            <a:endParaRPr lang="en-US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9243" y="3617254"/>
            <a:ext cx="3802756" cy="10492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2271" y="485467"/>
            <a:ext cx="3739728" cy="305023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63100" y="484235"/>
            <a:ext cx="3218342" cy="4175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9099" y="3338766"/>
            <a:ext cx="7525800" cy="1124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9544" y="1493775"/>
            <a:ext cx="3724795" cy="88594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937077"/>
            <a:ext cx="3781953" cy="2048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1708" y="1593567"/>
            <a:ext cx="5740583" cy="4142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64776" y="2571750"/>
            <a:ext cx="5214448" cy="1374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87407" y="1233097"/>
            <a:ext cx="3879020" cy="5881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43104" y="2571750"/>
            <a:ext cx="3855629" cy="16147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6791" y="535752"/>
            <a:ext cx="3083717" cy="17731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62099" y="2472627"/>
            <a:ext cx="3007851" cy="2302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0A504-E058-9972-8F27-B7BD20C90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>
            <a:extLst>
              <a:ext uri="{FF2B5EF4-FFF2-40B4-BE49-F238E27FC236}">
                <a16:creationId xmlns:a16="http://schemas.microsoft.com/office/drawing/2014/main" id="{C3F93573-CF4C-92DB-C837-145F4144BD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rm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0FBBB-7EEF-AB94-5254-07F26354427A}"/>
              </a:ext>
            </a:extLst>
          </p:cNvPr>
          <p:cNvSpPr txBox="1"/>
          <p:nvPr/>
        </p:nvSpPr>
        <p:spPr>
          <a:xfrm>
            <a:off x="864958" y="2136766"/>
            <a:ext cx="804371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-r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디렉토리 포함 재귀 삭제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./rm –r folder/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-f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강제 삭제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./rm –f file.txt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-i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삭제 전 사용자 확인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./rm –I file.txt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-v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삭제되는 항목 출력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./rm –v file.txt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-z		: 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0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바이트 파일만 삭제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./rm –z file.txt</a:t>
            </a:r>
            <a:endParaRPr lang="ko-KR" altLang="en-US" dirty="0">
              <a:latin typeface="Sora" panose="020B0600000101010101" charset="0"/>
              <a:cs typeface="Sora" panose="020B060000010101010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F90C7-1BA1-2518-C23C-EF83F6956552}"/>
              </a:ext>
            </a:extLst>
          </p:cNvPr>
          <p:cNvSpPr txBox="1"/>
          <p:nvPr/>
        </p:nvSpPr>
        <p:spPr>
          <a:xfrm>
            <a:off x="2319617" y="4294048"/>
            <a:ext cx="1015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952A4-E18D-9156-7D3B-CE4031ED83D4}"/>
              </a:ext>
            </a:extLst>
          </p:cNvPr>
          <p:cNvSpPr txBox="1"/>
          <p:nvPr/>
        </p:nvSpPr>
        <p:spPr>
          <a:xfrm>
            <a:off x="6454588" y="4294047"/>
            <a:ext cx="81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693445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20344" y="1724911"/>
            <a:ext cx="5289510" cy="19078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4280" y="522781"/>
            <a:ext cx="2807125" cy="4097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8462" y="3152789"/>
            <a:ext cx="4967076" cy="15283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385" y="1086665"/>
            <a:ext cx="4550919" cy="17508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61949" y="864109"/>
            <a:ext cx="2753705" cy="19851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7479" y="2490529"/>
            <a:ext cx="7249042" cy="21896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0653" y="532621"/>
            <a:ext cx="6582693" cy="1876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9464" y="3663975"/>
            <a:ext cx="4205071" cy="798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81061" y="758022"/>
            <a:ext cx="4581878" cy="8250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98753" y="1698212"/>
            <a:ext cx="4146493" cy="1747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8626" y="2345836"/>
            <a:ext cx="7506748" cy="22386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3984" y="505312"/>
            <a:ext cx="5336031" cy="16877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>
            <a:extLst>
              <a:ext uri="{FF2B5EF4-FFF2-40B4-BE49-F238E27FC236}">
                <a16:creationId xmlns:a16="http://schemas.microsoft.com/office/drawing/2014/main" id="{6C9F2277-879B-7C08-BE97-914CF2449C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9E564-FA6D-C537-2A2D-33F83E3A4D63}"/>
              </a:ext>
            </a:extLst>
          </p:cNvPr>
          <p:cNvSpPr txBox="1"/>
          <p:nvPr/>
        </p:nvSpPr>
        <p:spPr>
          <a:xfrm>
            <a:off x="864958" y="1290381"/>
            <a:ext cx="8043718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-a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숨김 파일 포함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./ls 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-l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상세 정보 표시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./ls -l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-h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사람이 읽기 쉬운 크기 </a:t>
            </a:r>
            <a:r>
              <a:rPr lang="en-US" altLang="ko-KR" sz="800" dirty="0">
                <a:latin typeface="Sora" panose="020B0600000101010101" charset="0"/>
                <a:cs typeface="Sora" panose="020B0600000101010101" charset="0"/>
              </a:rPr>
              <a:t>(K,M)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./ls -</a:t>
            </a:r>
            <a:r>
              <a:rPr lang="en-US" altLang="ko-KR" dirty="0" err="1">
                <a:latin typeface="Sora" panose="020B0600000101010101" charset="0"/>
                <a:cs typeface="Sora" panose="020B0600000101010101" charset="0"/>
              </a:rPr>
              <a:t>lh</a:t>
            </a:r>
            <a:endParaRPr lang="en-US" altLang="ko-KR" dirty="0">
              <a:latin typeface="Sora" panose="020B0600000101010101" charset="0"/>
              <a:cs typeface="Sora" panose="020B060000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-t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수정 시간 기준 정렬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./ls -</a:t>
            </a:r>
            <a:r>
              <a:rPr lang="en-US" altLang="ko-KR" dirty="0" err="1">
                <a:latin typeface="Sora" panose="020B0600000101010101" charset="0"/>
                <a:cs typeface="Sora" panose="020B0600000101010101" charset="0"/>
              </a:rPr>
              <a:t>lt</a:t>
            </a:r>
            <a:endParaRPr lang="en-US" altLang="ko-KR" dirty="0">
              <a:latin typeface="Sora" panose="020B0600000101010101" charset="0"/>
              <a:cs typeface="Sora" panose="020B060000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-s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블록 단위 용량 표시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./ls -s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-r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역순 정렬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./ls -</a:t>
            </a:r>
            <a:r>
              <a:rPr lang="en-US" altLang="ko-KR" dirty="0" err="1">
                <a:latin typeface="Sora" panose="020B0600000101010101" charset="0"/>
                <a:cs typeface="Sora" panose="020B0600000101010101" charset="0"/>
              </a:rPr>
              <a:t>ltr</a:t>
            </a:r>
            <a:endParaRPr lang="en-US" altLang="ko-KR" dirty="0">
              <a:latin typeface="Sora" panose="020B0600000101010101" charset="0"/>
              <a:cs typeface="Sora" panose="020B060000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-R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재귀적 하위 디렉토리 표시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./ls -R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</a:t>
            </a:r>
            <a:r>
              <a:rPr lang="en-US" altLang="ko-KR" sz="1600" b="1" dirty="0" err="1">
                <a:latin typeface="Sora" panose="020B0600000101010101" charset="0"/>
                <a:cs typeface="Sora" panose="020B0600000101010101" charset="0"/>
              </a:rPr>
              <a:t>i</a:t>
            </a: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		: </a:t>
            </a:r>
            <a:r>
              <a:rPr lang="en-US" altLang="ko-KR" sz="1600" dirty="0" err="1">
                <a:latin typeface="Sora" panose="020B0600000101010101" charset="0"/>
                <a:cs typeface="Sora" panose="020B0600000101010101" charset="0"/>
              </a:rPr>
              <a:t>inode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번호 출력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./ls -</a:t>
            </a:r>
            <a:r>
              <a:rPr lang="en-US" altLang="ko-KR" dirty="0" err="1">
                <a:latin typeface="Sora" panose="020B0600000101010101" charset="0"/>
                <a:cs typeface="Sora" panose="020B0600000101010101" charset="0"/>
              </a:rPr>
              <a:t>i</a:t>
            </a:r>
            <a:endParaRPr lang="en-US" altLang="ko-KR" dirty="0">
              <a:latin typeface="Sora" panose="020B0600000101010101" charset="0"/>
              <a:cs typeface="Sora" panose="020B0600000101010101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-e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확장자 별로 묶기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./ls -e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-d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디렉토리 우선 정렬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./ls -d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-f </a:t>
            </a:r>
            <a:r>
              <a:rPr lang="en-US" altLang="ko-KR" sz="600" b="1" dirty="0">
                <a:latin typeface="Sora" panose="020B0600000101010101" charset="0"/>
                <a:cs typeface="Sora" panose="020B0600000101010101" charset="0"/>
              </a:rPr>
              <a:t>[</a:t>
            </a:r>
            <a:r>
              <a:rPr lang="ko-KR" altLang="en-US" sz="600" b="1" dirty="0">
                <a:latin typeface="Sora" panose="020B0600000101010101" charset="0"/>
                <a:cs typeface="Sora" panose="020B0600000101010101" charset="0"/>
              </a:rPr>
              <a:t>확장자</a:t>
            </a:r>
            <a:r>
              <a:rPr lang="en-US" altLang="ko-KR" sz="600" b="1" dirty="0">
                <a:latin typeface="Sora" panose="020B0600000101010101" charset="0"/>
                <a:cs typeface="Sora" panose="020B0600000101010101" charset="0"/>
              </a:rPr>
              <a:t>]</a:t>
            </a:r>
            <a:r>
              <a:rPr lang="en-US" altLang="ko-KR" sz="1600" b="1" dirty="0">
                <a:latin typeface="Sora" panose="020B0600000101010101" charset="0"/>
                <a:cs typeface="Sora" panose="020B0600000101010101" charset="0"/>
              </a:rPr>
              <a:t>		: </a:t>
            </a:r>
            <a:r>
              <a:rPr lang="ko-KR" altLang="en-US" sz="1600" dirty="0">
                <a:latin typeface="Sora" panose="020B0600000101010101" charset="0"/>
                <a:cs typeface="Sora" panose="020B0600000101010101" charset="0"/>
              </a:rPr>
              <a:t>특정 확장자만 표시</a:t>
            </a:r>
            <a:r>
              <a:rPr lang="en-US" altLang="ko-KR" sz="1600" dirty="0">
                <a:latin typeface="Sora" panose="020B0600000101010101" charset="0"/>
                <a:cs typeface="Sora" panose="020B0600000101010101" charset="0"/>
              </a:rPr>
              <a:t>			</a:t>
            </a:r>
            <a:r>
              <a:rPr lang="en-US" altLang="ko-KR" dirty="0">
                <a:latin typeface="Sora" panose="020B0600000101010101" charset="0"/>
                <a:cs typeface="Sora" panose="020B0600000101010101" charset="0"/>
              </a:rPr>
              <a:t>./ls –f 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Sora" panose="020B0600000101010101" charset="0"/>
              <a:cs typeface="Sora" panose="020B060000010101010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FE58E-B596-BC49-9F11-9EB064E1F14C}"/>
              </a:ext>
            </a:extLst>
          </p:cNvPr>
          <p:cNvSpPr txBox="1"/>
          <p:nvPr/>
        </p:nvSpPr>
        <p:spPr>
          <a:xfrm>
            <a:off x="2319617" y="4294048"/>
            <a:ext cx="1015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옵션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8DA89-1AD6-D21E-FF19-03BB56DD3320}"/>
              </a:ext>
            </a:extLst>
          </p:cNvPr>
          <p:cNvSpPr txBox="1"/>
          <p:nvPr/>
        </p:nvSpPr>
        <p:spPr>
          <a:xfrm>
            <a:off x="6454588" y="4294047"/>
            <a:ext cx="81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713831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90139" y="1850550"/>
            <a:ext cx="3926531" cy="14423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4431" y="2767863"/>
            <a:ext cx="3981529" cy="11815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2466" y="1153448"/>
            <a:ext cx="3979533" cy="1313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0;p2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find</a:t>
            </a: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64958" y="1659255"/>
            <a:ext cx="8043718" cy="22821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-n </a:t>
            </a:r>
            <a:r>
              <a:rPr lang="en-US" altLang="ko-KR" sz="600" b="1">
                <a:latin typeface="Sora"/>
                <a:cs typeface="Sora"/>
              </a:rPr>
              <a:t>[</a:t>
            </a:r>
            <a:r>
              <a:rPr lang="ko-KR" altLang="en-US" sz="600" b="1">
                <a:latin typeface="Sora"/>
                <a:cs typeface="Sora"/>
              </a:rPr>
              <a:t>이름</a:t>
            </a:r>
            <a:r>
              <a:rPr lang="en-US" altLang="ko-KR" sz="600" b="1">
                <a:latin typeface="Sora"/>
                <a:cs typeface="Sora"/>
              </a:rPr>
              <a:t>]</a:t>
            </a:r>
            <a:r>
              <a:rPr lang="en-US" altLang="ko-KR" sz="1600" b="1">
                <a:latin typeface="Sora"/>
                <a:cs typeface="Sora"/>
              </a:rPr>
              <a:t>		: </a:t>
            </a:r>
            <a:r>
              <a:rPr lang="ko-KR" altLang="en-US" sz="1600"/>
              <a:t>정확한 파일명으로 검색 </a:t>
            </a:r>
            <a:r>
              <a:rPr lang="en-US" altLang="ko-KR" sz="800"/>
              <a:t>(</a:t>
            </a:r>
            <a:r>
              <a:rPr lang="ko-KR" altLang="en-US" sz="800"/>
              <a:t>대소문자 구분</a:t>
            </a:r>
            <a:r>
              <a:rPr lang="en-US" altLang="ko-KR" sz="800"/>
              <a:t>)	</a:t>
            </a:r>
            <a:r>
              <a:rPr lang="en-US" altLang="ko-KR" sz="1600">
                <a:latin typeface="Sora"/>
                <a:cs typeface="Sora"/>
              </a:rPr>
              <a:t>./find –n hello.txt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-i </a:t>
            </a:r>
            <a:r>
              <a:rPr lang="en-US" altLang="ko-KR" sz="600" b="1">
                <a:latin typeface="Sora"/>
                <a:cs typeface="Sora"/>
              </a:rPr>
              <a:t>[</a:t>
            </a:r>
            <a:r>
              <a:rPr lang="ko-KR" altLang="en-US" sz="600" b="1">
                <a:latin typeface="Sora"/>
                <a:cs typeface="Sora"/>
              </a:rPr>
              <a:t>이름</a:t>
            </a:r>
            <a:r>
              <a:rPr lang="en-US" altLang="ko-KR" sz="600" b="1">
                <a:latin typeface="Sora"/>
                <a:cs typeface="Sora"/>
              </a:rPr>
              <a:t>]</a:t>
            </a:r>
            <a:r>
              <a:rPr lang="en-US" altLang="ko-KR" sz="1600" b="1">
                <a:latin typeface="Sora"/>
                <a:cs typeface="Sora"/>
              </a:rPr>
              <a:t>		: </a:t>
            </a:r>
            <a:r>
              <a:rPr lang="ko-KR" altLang="en-US" sz="1600">
                <a:latin typeface="Sora"/>
                <a:cs typeface="Sora"/>
              </a:rPr>
              <a:t>대소문자 구분 없이 파일명 검색</a:t>
            </a:r>
            <a:r>
              <a:rPr lang="en-US" altLang="ko-KR" sz="1600">
                <a:latin typeface="Sora"/>
                <a:cs typeface="Sora"/>
              </a:rPr>
              <a:t>	./find</a:t>
            </a:r>
            <a:r>
              <a:rPr lang="ko-KR" altLang="en-US" sz="1600">
                <a:latin typeface="Sora"/>
                <a:cs typeface="Sora"/>
              </a:rPr>
              <a:t> </a:t>
            </a:r>
            <a:r>
              <a:rPr lang="en-US" altLang="ko-KR" sz="1600">
                <a:latin typeface="Sora"/>
                <a:cs typeface="Sora"/>
              </a:rPr>
              <a:t> -i hello.txt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-f		: </a:t>
            </a:r>
            <a:r>
              <a:rPr lang="ko-KR" altLang="en-US" sz="1600">
                <a:latin typeface="Sora"/>
                <a:cs typeface="Sora"/>
              </a:rPr>
              <a:t>일반 파일만 검색</a:t>
            </a:r>
            <a:r>
              <a:rPr lang="en-US" altLang="ko-KR" sz="1600">
                <a:latin typeface="Sora"/>
                <a:cs typeface="Sora"/>
              </a:rPr>
              <a:t>			./find -f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-d		: </a:t>
            </a:r>
            <a:r>
              <a:rPr lang="ko-KR" altLang="en-US" sz="1600">
                <a:latin typeface="Sora"/>
                <a:cs typeface="Sora"/>
              </a:rPr>
              <a:t>디렉토리만 검색</a:t>
            </a:r>
            <a:r>
              <a:rPr lang="en-US" altLang="ko-KR" sz="1600">
                <a:latin typeface="Sora"/>
                <a:cs typeface="Sora"/>
              </a:rPr>
              <a:t>			./find –d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-s </a:t>
            </a:r>
            <a:r>
              <a:rPr lang="en-US" altLang="ko-KR" sz="600" b="1">
                <a:latin typeface="Sora"/>
                <a:cs typeface="Sora"/>
              </a:rPr>
              <a:t>[+/- </a:t>
            </a:r>
            <a:r>
              <a:rPr lang="ko-KR" altLang="en-US" sz="600" b="1">
                <a:latin typeface="Sora"/>
                <a:cs typeface="Sora"/>
              </a:rPr>
              <a:t>크기</a:t>
            </a:r>
            <a:r>
              <a:rPr lang="en-US" altLang="ko-KR" sz="600" b="1">
                <a:latin typeface="Sora"/>
                <a:cs typeface="Sora"/>
              </a:rPr>
              <a:t>]</a:t>
            </a:r>
            <a:r>
              <a:rPr lang="en-US" altLang="ko-KR" sz="1600" b="1">
                <a:latin typeface="Sora"/>
                <a:cs typeface="Sora"/>
              </a:rPr>
              <a:t>		: </a:t>
            </a:r>
            <a:r>
              <a:rPr lang="ko-KR" altLang="en-US" sz="1600">
                <a:latin typeface="Sora"/>
                <a:cs typeface="Sora"/>
              </a:rPr>
              <a:t>특정 크기 기준 검색</a:t>
            </a:r>
            <a:r>
              <a:rPr lang="en-US" altLang="ko-KR" sz="1600">
                <a:latin typeface="Sora"/>
                <a:cs typeface="Sora"/>
              </a:rPr>
              <a:t>		./find –s +10M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-u </a:t>
            </a:r>
            <a:r>
              <a:rPr lang="en-US" altLang="ko-KR" sz="600" b="1">
                <a:latin typeface="Sora"/>
                <a:cs typeface="Sora"/>
              </a:rPr>
              <a:t>[</a:t>
            </a:r>
            <a:r>
              <a:rPr lang="ko-KR" altLang="en-US" sz="600" b="1">
                <a:latin typeface="Sora"/>
                <a:cs typeface="Sora"/>
              </a:rPr>
              <a:t>사용자명</a:t>
            </a:r>
            <a:r>
              <a:rPr lang="en-US" altLang="ko-KR" sz="600" b="1">
                <a:latin typeface="Sora"/>
                <a:cs typeface="Sora"/>
              </a:rPr>
              <a:t>]</a:t>
            </a:r>
            <a:r>
              <a:rPr lang="en-US" altLang="ko-KR" sz="1600" b="1">
                <a:latin typeface="Sora"/>
                <a:cs typeface="Sora"/>
              </a:rPr>
              <a:t>		: </a:t>
            </a:r>
            <a:r>
              <a:rPr lang="ko-KR" altLang="en-US" sz="1600">
                <a:latin typeface="Sora"/>
                <a:cs typeface="Sora"/>
              </a:rPr>
              <a:t>특정 소유자의 파일 검색</a:t>
            </a:r>
            <a:r>
              <a:rPr lang="en-US" altLang="ko-KR" sz="1600">
                <a:latin typeface="Sora"/>
                <a:cs typeface="Sora"/>
              </a:rPr>
              <a:t>		./find –u user1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-p </a:t>
            </a:r>
            <a:r>
              <a:rPr lang="en-US" altLang="ko-KR" sz="600" b="1">
                <a:latin typeface="Sora"/>
                <a:cs typeface="Sora"/>
              </a:rPr>
              <a:t>[</a:t>
            </a:r>
            <a:r>
              <a:rPr lang="ko-KR" altLang="en-US" sz="600" b="1">
                <a:latin typeface="Sora"/>
                <a:cs typeface="Sora"/>
              </a:rPr>
              <a:t>권한</a:t>
            </a:r>
            <a:r>
              <a:rPr lang="en-US" altLang="ko-KR" sz="600" b="1">
                <a:latin typeface="Sora"/>
                <a:cs typeface="Sora"/>
              </a:rPr>
              <a:t>]</a:t>
            </a:r>
            <a:r>
              <a:rPr lang="en-US" altLang="ko-KR" sz="1600" b="1">
                <a:latin typeface="Sora"/>
                <a:cs typeface="Sora"/>
              </a:rPr>
              <a:t>		: </a:t>
            </a:r>
            <a:r>
              <a:rPr lang="ko-KR" altLang="en-US" sz="1600">
                <a:latin typeface="Sora"/>
                <a:cs typeface="Sora"/>
              </a:rPr>
              <a:t>특정 권한 조건을 만족하는 파일 검색</a:t>
            </a:r>
            <a:r>
              <a:rPr lang="en-US" altLang="ko-KR" sz="1600">
                <a:latin typeface="Sora"/>
                <a:cs typeface="Sora"/>
              </a:rPr>
              <a:t>	./find –p 755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-t </a:t>
            </a:r>
            <a:r>
              <a:rPr lang="en-US" altLang="ko-KR" sz="600" b="1">
                <a:latin typeface="Sora"/>
                <a:cs typeface="Sora"/>
              </a:rPr>
              <a:t>[N]</a:t>
            </a:r>
            <a:r>
              <a:rPr lang="en-US" altLang="ko-KR" sz="1600" b="1">
                <a:latin typeface="Sora"/>
                <a:cs typeface="Sora"/>
              </a:rPr>
              <a:t>		: </a:t>
            </a:r>
            <a:r>
              <a:rPr lang="en-US" altLang="ko-KR" sz="1600">
                <a:latin typeface="Sora"/>
                <a:cs typeface="Sora"/>
              </a:rPr>
              <a:t>N</a:t>
            </a:r>
            <a:r>
              <a:rPr lang="ko-KR" altLang="en-US" sz="1600">
                <a:latin typeface="Sora"/>
                <a:cs typeface="Sora"/>
              </a:rPr>
              <a:t>일 전에 수정된 파일 검색</a:t>
            </a:r>
            <a:r>
              <a:rPr lang="en-US" altLang="ko-KR" sz="1600">
                <a:latin typeface="Sora"/>
                <a:cs typeface="Sora"/>
              </a:rPr>
              <a:t>		./find  -t +7</a:t>
            </a: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sz="1600" b="1">
                <a:latin typeface="Sora"/>
                <a:cs typeface="Sora"/>
              </a:rPr>
              <a:t>-e		: </a:t>
            </a:r>
            <a:r>
              <a:rPr lang="ko-KR" altLang="en-US" sz="1600">
                <a:latin typeface="Sora"/>
                <a:cs typeface="Sora"/>
              </a:rPr>
              <a:t>빈 파일 또는 빈 디렉토리 검색</a:t>
            </a:r>
            <a:r>
              <a:rPr lang="en-US" altLang="ko-KR" sz="1600">
                <a:latin typeface="Sora"/>
                <a:cs typeface="Sora"/>
              </a:rPr>
              <a:t>	./find –e</a:t>
            </a:r>
            <a:endParaRPr lang="ko-KR" altLang="en-US">
              <a:latin typeface="Sora"/>
              <a:cs typeface="Sor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9617" y="4294048"/>
            <a:ext cx="1015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옵션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4588" y="4294047"/>
            <a:ext cx="813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예시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95574" y="1965657"/>
            <a:ext cx="4615066" cy="12121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5589" y="616540"/>
            <a:ext cx="2363206" cy="39104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9305" y="4035151"/>
            <a:ext cx="5365390" cy="5943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33763" y="1872658"/>
            <a:ext cx="3676472" cy="139818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53921" y="467389"/>
            <a:ext cx="3636157" cy="13199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92419" y="3281597"/>
            <a:ext cx="4581953" cy="716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0600" y="2729526"/>
            <a:ext cx="6982799" cy="1781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61600" y="1149361"/>
            <a:ext cx="6620799" cy="895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27893" y="1501504"/>
            <a:ext cx="4317705" cy="19189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2409" y="3695312"/>
            <a:ext cx="3629531" cy="8097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8972" y="579592"/>
            <a:ext cx="3479486" cy="28442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3185" y="480223"/>
            <a:ext cx="7051757" cy="41830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11544" y="3832982"/>
            <a:ext cx="4163005" cy="8002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33900" y="816832"/>
            <a:ext cx="3666894" cy="2997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0" y="1214378"/>
            <a:ext cx="3972794" cy="271474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6779" y="1176421"/>
            <a:ext cx="3966645" cy="14048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1906" y="2581275"/>
            <a:ext cx="3961518" cy="1347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6311" y="1138037"/>
            <a:ext cx="7011378" cy="2867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49731" y="2635681"/>
            <a:ext cx="4510701" cy="1346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3995" y="1357143"/>
            <a:ext cx="6516009" cy="24292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78498" y="2191454"/>
            <a:ext cx="4372585" cy="1594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2DC29E-D291-47A3-7429-A596A997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412"/>
          <a:stretch/>
        </p:blipFill>
        <p:spPr>
          <a:xfrm>
            <a:off x="1724013" y="556166"/>
            <a:ext cx="5695973" cy="40311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9F37B7-03CF-76A9-3140-888308E6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89" y="2872000"/>
            <a:ext cx="4228497" cy="171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716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1969" y="1022404"/>
            <a:ext cx="3676581" cy="30986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87408" y="1422684"/>
            <a:ext cx="4214419" cy="22981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5462" y="1137263"/>
            <a:ext cx="3399410" cy="28689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734917"/>
            <a:ext cx="3891258" cy="8211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1708680"/>
            <a:ext cx="3859517" cy="28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80779" y="568620"/>
            <a:ext cx="7782443" cy="696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/>
              <a:t>점수 </a:t>
            </a:r>
            <a:r>
              <a:rPr lang="en-US" altLang="ko-KR" sz="4000"/>
              <a:t>:</a:t>
            </a:r>
            <a:r>
              <a:rPr lang="ko-KR" altLang="en-US" sz="4000"/>
              <a:t> </a:t>
            </a:r>
            <a:r>
              <a:rPr lang="en-US" altLang="ko-KR" sz="4000"/>
              <a:t>15</a:t>
            </a:r>
            <a:r>
              <a:rPr lang="ko-KR" altLang="en-US" sz="4000"/>
              <a:t>점</a:t>
            </a:r>
          </a:p>
        </p:txBody>
      </p:sp>
      <p:sp>
        <p:nvSpPr>
          <p:cNvPr id="5" name="가로 글상자 4"/>
          <p:cNvSpPr txBox="1"/>
          <p:nvPr/>
        </p:nvSpPr>
        <p:spPr>
          <a:xfrm>
            <a:off x="813686" y="1442040"/>
            <a:ext cx="7597850" cy="2099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/>
              <a:t>이유</a:t>
            </a:r>
            <a:endParaRPr lang="en-US" altLang="ko-KR" sz="32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주어진 시간 안에 리눅스에서 자주 사용하는 파일 및 디렉토리 관리 명령어들을 핵심 기능과 다양한 옵션까지 충실히 구현해냈고, 실제 사용자가 직관적으로 활용할 수 있도록 명확하고 일관된 구조를 갖추고 옵션별 동작도 예상대로 잘 작동되기 때문입니다</a:t>
            </a:r>
            <a:r>
              <a:rPr lang="en-US" altLang="ko-KR" sz="20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깃허브 정리</a:t>
            </a:r>
            <a:endParaRPr/>
          </a:p>
        </p:txBody>
      </p:sp>
      <p:sp>
        <p:nvSpPr>
          <p:cNvPr id="1290" name="Google Shape;1290;p28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</a:t>
            </a:r>
            <a:r>
              <a:rPr lang="en-US" altLang="ko-KR"/>
              <a:t>2</a:t>
            </a:r>
          </a:p>
        </p:txBody>
      </p:sp>
      <p:grpSp>
        <p:nvGrpSpPr>
          <p:cNvPr id="2" name="Google Shape;11876;p59"/>
          <p:cNvGrpSpPr/>
          <p:nvPr/>
        </p:nvGrpSpPr>
        <p:grpSpPr>
          <a:xfrm>
            <a:off x="1015253" y="1420753"/>
            <a:ext cx="2559070" cy="2301994"/>
            <a:chOff x="2659458" y="1500275"/>
            <a:chExt cx="332261" cy="359232"/>
          </a:xfrm>
        </p:grpSpPr>
        <p:sp>
          <p:nvSpPr>
            <p:cNvPr id="3" name="Google Shape;11877;p59"/>
            <p:cNvSpPr/>
            <p:nvPr/>
          </p:nvSpPr>
          <p:spPr>
            <a:xfrm>
              <a:off x="2957234" y="1800015"/>
              <a:ext cx="34486" cy="59361"/>
            </a:xfrm>
            <a:custGeom>
              <a:avLst/>
              <a:gdLst/>
              <a:ahLst/>
              <a:cxnLst/>
              <a:rect l="l" t="t" r="r" b="b"/>
              <a:pathLst>
                <a:path w="1317" h="2267" extrusionOk="0">
                  <a:moveTo>
                    <a:pt x="0" y="1"/>
                  </a:moveTo>
                  <a:lnTo>
                    <a:pt x="248" y="1909"/>
                  </a:lnTo>
                  <a:cubicBezTo>
                    <a:pt x="277" y="2147"/>
                    <a:pt x="465" y="2267"/>
                    <a:pt x="655" y="2267"/>
                  </a:cubicBezTo>
                  <a:cubicBezTo>
                    <a:pt x="844" y="2267"/>
                    <a:pt x="1035" y="2147"/>
                    <a:pt x="1069" y="1909"/>
                  </a:cubicBezTo>
                  <a:lnTo>
                    <a:pt x="1317" y="1"/>
                  </a:lnTo>
                  <a:close/>
                </a:path>
              </a:pathLst>
            </a:custGeom>
            <a:solidFill>
              <a:srgbClr val="95A6B4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" name="Google Shape;11878;p59"/>
            <p:cNvSpPr/>
            <p:nvPr/>
          </p:nvSpPr>
          <p:spPr>
            <a:xfrm>
              <a:off x="2974463" y="1800015"/>
              <a:ext cx="17256" cy="59492"/>
            </a:xfrm>
            <a:custGeom>
              <a:avLst/>
              <a:gdLst/>
              <a:ahLst/>
              <a:cxnLst/>
              <a:rect l="l" t="t" r="r" b="b"/>
              <a:pathLst>
                <a:path w="659" h="2272" extrusionOk="0">
                  <a:moveTo>
                    <a:pt x="0" y="1"/>
                  </a:moveTo>
                  <a:lnTo>
                    <a:pt x="0" y="2271"/>
                  </a:lnTo>
                  <a:cubicBezTo>
                    <a:pt x="201" y="2262"/>
                    <a:pt x="382" y="2109"/>
                    <a:pt x="411" y="1909"/>
                  </a:cubicBezTo>
                  <a:lnTo>
                    <a:pt x="659" y="1"/>
                  </a:lnTo>
                  <a:close/>
                </a:path>
              </a:pathLst>
            </a:custGeom>
            <a:solidFill>
              <a:srgbClr val="738A9D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" name="Google Shape;11879;p59"/>
            <p:cNvSpPr/>
            <p:nvPr/>
          </p:nvSpPr>
          <p:spPr>
            <a:xfrm>
              <a:off x="2659458" y="1500275"/>
              <a:ext cx="266066" cy="358970"/>
            </a:xfrm>
            <a:custGeom>
              <a:avLst/>
              <a:gdLst/>
              <a:ahLst/>
              <a:cxnLst/>
              <a:rect l="l" t="t" r="r" b="b"/>
              <a:pathLst>
                <a:path w="10161" h="13709" extrusionOk="0">
                  <a:moveTo>
                    <a:pt x="3034" y="0"/>
                  </a:moveTo>
                  <a:lnTo>
                    <a:pt x="1" y="3034"/>
                  </a:lnTo>
                  <a:lnTo>
                    <a:pt x="1" y="13489"/>
                  </a:lnTo>
                  <a:cubicBezTo>
                    <a:pt x="1" y="13613"/>
                    <a:pt x="105" y="13709"/>
                    <a:pt x="220" y="13709"/>
                  </a:cubicBezTo>
                  <a:lnTo>
                    <a:pt x="9941" y="13709"/>
                  </a:lnTo>
                  <a:cubicBezTo>
                    <a:pt x="10065" y="13709"/>
                    <a:pt x="10161" y="13613"/>
                    <a:pt x="10161" y="13489"/>
                  </a:cubicBezTo>
                  <a:lnTo>
                    <a:pt x="10161" y="219"/>
                  </a:lnTo>
                  <a:cubicBezTo>
                    <a:pt x="10161" y="95"/>
                    <a:pt x="10056" y="0"/>
                    <a:pt x="9932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" name="Google Shape;11880;p59"/>
            <p:cNvSpPr/>
            <p:nvPr/>
          </p:nvSpPr>
          <p:spPr>
            <a:xfrm>
              <a:off x="2659458" y="1500275"/>
              <a:ext cx="92459" cy="92197"/>
            </a:xfrm>
            <a:custGeom>
              <a:avLst/>
              <a:gdLst/>
              <a:ahLst/>
              <a:cxnLst/>
              <a:rect l="l" t="t" r="r" b="b"/>
              <a:pathLst>
                <a:path w="3531" h="3521" extrusionOk="0">
                  <a:moveTo>
                    <a:pt x="3034" y="0"/>
                  </a:moveTo>
                  <a:lnTo>
                    <a:pt x="1" y="3034"/>
                  </a:lnTo>
                  <a:lnTo>
                    <a:pt x="1" y="3520"/>
                  </a:lnTo>
                  <a:lnTo>
                    <a:pt x="3301" y="3520"/>
                  </a:lnTo>
                  <a:cubicBezTo>
                    <a:pt x="3425" y="3520"/>
                    <a:pt x="3530" y="3425"/>
                    <a:pt x="3530" y="3301"/>
                  </a:cubicBezTo>
                  <a:lnTo>
                    <a:pt x="3530" y="0"/>
                  </a:lnTo>
                  <a:close/>
                </a:path>
              </a:pathLst>
            </a:custGeom>
            <a:solidFill>
              <a:srgbClr val="C8D3D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" name="Google Shape;11881;p59"/>
            <p:cNvSpPr/>
            <p:nvPr/>
          </p:nvSpPr>
          <p:spPr>
            <a:xfrm>
              <a:off x="2659458" y="1500275"/>
              <a:ext cx="266066" cy="358970"/>
            </a:xfrm>
            <a:custGeom>
              <a:avLst/>
              <a:gdLst/>
              <a:ahLst/>
              <a:cxnLst/>
              <a:rect l="l" t="t" r="r" b="b"/>
              <a:pathLst>
                <a:path w="10161" h="13709" extrusionOk="0">
                  <a:moveTo>
                    <a:pt x="9254" y="0"/>
                  </a:moveTo>
                  <a:lnTo>
                    <a:pt x="9254" y="12774"/>
                  </a:lnTo>
                  <a:lnTo>
                    <a:pt x="1" y="12774"/>
                  </a:lnTo>
                  <a:lnTo>
                    <a:pt x="1" y="13489"/>
                  </a:lnTo>
                  <a:cubicBezTo>
                    <a:pt x="1" y="13613"/>
                    <a:pt x="105" y="13709"/>
                    <a:pt x="229" y="13709"/>
                  </a:cubicBezTo>
                  <a:lnTo>
                    <a:pt x="9932" y="13709"/>
                  </a:lnTo>
                  <a:cubicBezTo>
                    <a:pt x="10056" y="13709"/>
                    <a:pt x="10161" y="13613"/>
                    <a:pt x="10161" y="13489"/>
                  </a:cubicBezTo>
                  <a:lnTo>
                    <a:pt x="10161" y="219"/>
                  </a:lnTo>
                  <a:cubicBezTo>
                    <a:pt x="10161" y="95"/>
                    <a:pt x="10056" y="0"/>
                    <a:pt x="9932" y="0"/>
                  </a:cubicBezTo>
                  <a:close/>
                </a:path>
              </a:pathLst>
            </a:custGeom>
            <a:solidFill>
              <a:srgbClr val="C8D3DC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" name="Google Shape;11882;p59"/>
            <p:cNvSpPr/>
            <p:nvPr/>
          </p:nvSpPr>
          <p:spPr>
            <a:xfrm>
              <a:off x="2659458" y="1500275"/>
              <a:ext cx="79471" cy="79445"/>
            </a:xfrm>
            <a:custGeom>
              <a:avLst/>
              <a:gdLst/>
              <a:ahLst/>
              <a:cxnLst/>
              <a:rect l="l" t="t" r="r" b="b"/>
              <a:pathLst>
                <a:path w="3035" h="3034" extrusionOk="0">
                  <a:moveTo>
                    <a:pt x="3034" y="0"/>
                  </a:moveTo>
                  <a:lnTo>
                    <a:pt x="1" y="3034"/>
                  </a:lnTo>
                  <a:lnTo>
                    <a:pt x="2815" y="3034"/>
                  </a:lnTo>
                  <a:cubicBezTo>
                    <a:pt x="2939" y="3034"/>
                    <a:pt x="3034" y="2929"/>
                    <a:pt x="3034" y="2814"/>
                  </a:cubicBezTo>
                  <a:lnTo>
                    <a:pt x="3034" y="0"/>
                  </a:lnTo>
                  <a:close/>
                </a:path>
              </a:pathLst>
            </a:custGeom>
            <a:solidFill>
              <a:srgbClr val="DFE5EA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Google Shape;11883;p59"/>
            <p:cNvSpPr/>
            <p:nvPr/>
          </p:nvSpPr>
          <p:spPr>
            <a:xfrm>
              <a:off x="2710414" y="1744817"/>
              <a:ext cx="164154" cy="11024"/>
            </a:xfrm>
            <a:custGeom>
              <a:avLst/>
              <a:gdLst/>
              <a:ahLst/>
              <a:cxnLst/>
              <a:rect l="l" t="t" r="r" b="b"/>
              <a:pathLst>
                <a:path w="6269" h="421" extrusionOk="0">
                  <a:moveTo>
                    <a:pt x="258" y="1"/>
                  </a:moveTo>
                  <a:cubicBezTo>
                    <a:pt x="1" y="20"/>
                    <a:pt x="1" y="401"/>
                    <a:pt x="258" y="420"/>
                  </a:cubicBezTo>
                  <a:lnTo>
                    <a:pt x="6011" y="420"/>
                  </a:lnTo>
                  <a:cubicBezTo>
                    <a:pt x="6268" y="401"/>
                    <a:pt x="6268" y="20"/>
                    <a:pt x="6011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" name="Google Shape;11884;p59"/>
            <p:cNvSpPr/>
            <p:nvPr/>
          </p:nvSpPr>
          <p:spPr>
            <a:xfrm>
              <a:off x="2785853" y="1811013"/>
              <a:ext cx="88715" cy="11024"/>
            </a:xfrm>
            <a:custGeom>
              <a:avLst/>
              <a:gdLst/>
              <a:ahLst/>
              <a:cxnLst/>
              <a:rect l="l" t="t" r="r" b="b"/>
              <a:pathLst>
                <a:path w="3388" h="421" extrusionOk="0">
                  <a:moveTo>
                    <a:pt x="258" y="1"/>
                  </a:moveTo>
                  <a:cubicBezTo>
                    <a:pt x="1" y="20"/>
                    <a:pt x="1" y="392"/>
                    <a:pt x="258" y="420"/>
                  </a:cubicBezTo>
                  <a:lnTo>
                    <a:pt x="3130" y="420"/>
                  </a:lnTo>
                  <a:cubicBezTo>
                    <a:pt x="3387" y="392"/>
                    <a:pt x="3387" y="20"/>
                    <a:pt x="3130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" name="Google Shape;11885;p59"/>
            <p:cNvSpPr/>
            <p:nvPr/>
          </p:nvSpPr>
          <p:spPr>
            <a:xfrm>
              <a:off x="2710414" y="1717349"/>
              <a:ext cx="164154" cy="10998"/>
            </a:xfrm>
            <a:custGeom>
              <a:avLst/>
              <a:gdLst/>
              <a:ahLst/>
              <a:cxnLst/>
              <a:rect l="l" t="t" r="r" b="b"/>
              <a:pathLst>
                <a:path w="6269" h="420" extrusionOk="0">
                  <a:moveTo>
                    <a:pt x="258" y="0"/>
                  </a:moveTo>
                  <a:cubicBezTo>
                    <a:pt x="1" y="19"/>
                    <a:pt x="1" y="391"/>
                    <a:pt x="258" y="420"/>
                  </a:cubicBezTo>
                  <a:lnTo>
                    <a:pt x="6011" y="420"/>
                  </a:lnTo>
                  <a:cubicBezTo>
                    <a:pt x="6268" y="391"/>
                    <a:pt x="6268" y="19"/>
                    <a:pt x="6011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" name="Google Shape;11886;p59"/>
            <p:cNvSpPr/>
            <p:nvPr/>
          </p:nvSpPr>
          <p:spPr>
            <a:xfrm>
              <a:off x="2710414" y="1689855"/>
              <a:ext cx="164154" cy="11024"/>
            </a:xfrm>
            <a:custGeom>
              <a:avLst/>
              <a:gdLst/>
              <a:ahLst/>
              <a:cxnLst/>
              <a:rect l="l" t="t" r="r" b="b"/>
              <a:pathLst>
                <a:path w="6269" h="421" extrusionOk="0">
                  <a:moveTo>
                    <a:pt x="258" y="1"/>
                  </a:moveTo>
                  <a:cubicBezTo>
                    <a:pt x="1" y="20"/>
                    <a:pt x="1" y="401"/>
                    <a:pt x="258" y="421"/>
                  </a:cubicBezTo>
                  <a:lnTo>
                    <a:pt x="6011" y="421"/>
                  </a:lnTo>
                  <a:cubicBezTo>
                    <a:pt x="6268" y="401"/>
                    <a:pt x="6268" y="20"/>
                    <a:pt x="6011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11887;p59"/>
            <p:cNvSpPr/>
            <p:nvPr/>
          </p:nvSpPr>
          <p:spPr>
            <a:xfrm>
              <a:off x="2709576" y="1662360"/>
              <a:ext cx="165830" cy="11050"/>
            </a:xfrm>
            <a:custGeom>
              <a:avLst/>
              <a:gdLst/>
              <a:ahLst/>
              <a:cxnLst/>
              <a:rect l="l" t="t" r="r" b="b"/>
              <a:pathLst>
                <a:path w="6333" h="422" extrusionOk="0">
                  <a:moveTo>
                    <a:pt x="272" y="1"/>
                  </a:moveTo>
                  <a:cubicBezTo>
                    <a:pt x="0" y="1"/>
                    <a:pt x="0" y="422"/>
                    <a:pt x="272" y="422"/>
                  </a:cubicBezTo>
                  <a:cubicBezTo>
                    <a:pt x="278" y="422"/>
                    <a:pt x="284" y="422"/>
                    <a:pt x="290" y="421"/>
                  </a:cubicBezTo>
                  <a:lnTo>
                    <a:pt x="6043" y="421"/>
                  </a:lnTo>
                  <a:cubicBezTo>
                    <a:pt x="6049" y="422"/>
                    <a:pt x="6055" y="422"/>
                    <a:pt x="6061" y="422"/>
                  </a:cubicBezTo>
                  <a:cubicBezTo>
                    <a:pt x="6333" y="422"/>
                    <a:pt x="6333" y="1"/>
                    <a:pt x="6061" y="1"/>
                  </a:cubicBezTo>
                  <a:cubicBezTo>
                    <a:pt x="6055" y="1"/>
                    <a:pt x="6049" y="1"/>
                    <a:pt x="6043" y="1"/>
                  </a:cubicBezTo>
                  <a:lnTo>
                    <a:pt x="290" y="1"/>
                  </a:lnTo>
                  <a:cubicBezTo>
                    <a:pt x="284" y="1"/>
                    <a:pt x="278" y="1"/>
                    <a:pt x="272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11888;p59"/>
            <p:cNvSpPr/>
            <p:nvPr/>
          </p:nvSpPr>
          <p:spPr>
            <a:xfrm>
              <a:off x="2774515" y="1581423"/>
              <a:ext cx="23357" cy="62242"/>
            </a:xfrm>
            <a:custGeom>
              <a:avLst/>
              <a:gdLst/>
              <a:ahLst/>
              <a:cxnLst/>
              <a:rect l="l" t="t" r="r" b="b"/>
              <a:pathLst>
                <a:path w="892" h="2377" extrusionOk="0">
                  <a:moveTo>
                    <a:pt x="273" y="1"/>
                  </a:moveTo>
                  <a:cubicBezTo>
                    <a:pt x="1" y="1"/>
                    <a:pt x="1" y="422"/>
                    <a:pt x="273" y="422"/>
                  </a:cubicBezTo>
                  <a:cubicBezTo>
                    <a:pt x="279" y="422"/>
                    <a:pt x="285" y="422"/>
                    <a:pt x="291" y="421"/>
                  </a:cubicBezTo>
                  <a:lnTo>
                    <a:pt x="472" y="421"/>
                  </a:lnTo>
                  <a:lnTo>
                    <a:pt x="472" y="2167"/>
                  </a:lnTo>
                  <a:cubicBezTo>
                    <a:pt x="472" y="2282"/>
                    <a:pt x="567" y="2377"/>
                    <a:pt x="682" y="2377"/>
                  </a:cubicBezTo>
                  <a:cubicBezTo>
                    <a:pt x="796" y="2377"/>
                    <a:pt x="892" y="2282"/>
                    <a:pt x="892" y="2167"/>
                  </a:cubicBezTo>
                  <a:lnTo>
                    <a:pt x="892" y="211"/>
                  </a:lnTo>
                  <a:cubicBezTo>
                    <a:pt x="892" y="97"/>
                    <a:pt x="796" y="1"/>
                    <a:pt x="682" y="1"/>
                  </a:cubicBezTo>
                  <a:lnTo>
                    <a:pt x="291" y="1"/>
                  </a:lnTo>
                  <a:cubicBezTo>
                    <a:pt x="285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11889;p59"/>
            <p:cNvSpPr/>
            <p:nvPr/>
          </p:nvSpPr>
          <p:spPr>
            <a:xfrm>
              <a:off x="2773782" y="1635364"/>
              <a:ext cx="37183" cy="10814"/>
            </a:xfrm>
            <a:custGeom>
              <a:avLst/>
              <a:gdLst/>
              <a:ahLst/>
              <a:cxnLst/>
              <a:rect l="l" t="t" r="r" b="b"/>
              <a:pathLst>
                <a:path w="1420" h="413" extrusionOk="0">
                  <a:moveTo>
                    <a:pt x="273" y="1"/>
                  </a:moveTo>
                  <a:cubicBezTo>
                    <a:pt x="0" y="1"/>
                    <a:pt x="3" y="413"/>
                    <a:pt x="281" y="413"/>
                  </a:cubicBezTo>
                  <a:cubicBezTo>
                    <a:pt x="287" y="413"/>
                    <a:pt x="293" y="413"/>
                    <a:pt x="300" y="412"/>
                  </a:cubicBezTo>
                  <a:lnTo>
                    <a:pt x="1130" y="412"/>
                  </a:lnTo>
                  <a:cubicBezTo>
                    <a:pt x="1136" y="413"/>
                    <a:pt x="1141" y="413"/>
                    <a:pt x="1147" y="413"/>
                  </a:cubicBezTo>
                  <a:cubicBezTo>
                    <a:pt x="1417" y="413"/>
                    <a:pt x="1419" y="1"/>
                    <a:pt x="1156" y="1"/>
                  </a:cubicBezTo>
                  <a:cubicBezTo>
                    <a:pt x="1147" y="1"/>
                    <a:pt x="1138" y="1"/>
                    <a:pt x="1130" y="2"/>
                  </a:cubicBezTo>
                  <a:lnTo>
                    <a:pt x="300" y="2"/>
                  </a:lnTo>
                  <a:cubicBezTo>
                    <a:pt x="290" y="1"/>
                    <a:pt x="281" y="1"/>
                    <a:pt x="273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11890;p59"/>
            <p:cNvSpPr/>
            <p:nvPr/>
          </p:nvSpPr>
          <p:spPr>
            <a:xfrm>
              <a:off x="2777866" y="1561103"/>
              <a:ext cx="20005" cy="17125"/>
            </a:xfrm>
            <a:custGeom>
              <a:avLst/>
              <a:gdLst/>
              <a:ahLst/>
              <a:cxnLst/>
              <a:rect l="l" t="t" r="r" b="b"/>
              <a:pathLst>
                <a:path w="764" h="654" extrusionOk="0">
                  <a:moveTo>
                    <a:pt x="439" y="0"/>
                  </a:moveTo>
                  <a:cubicBezTo>
                    <a:pt x="358" y="0"/>
                    <a:pt x="276" y="31"/>
                    <a:pt x="210" y="100"/>
                  </a:cubicBezTo>
                  <a:cubicBezTo>
                    <a:pt x="0" y="300"/>
                    <a:pt x="153" y="653"/>
                    <a:pt x="439" y="653"/>
                  </a:cubicBezTo>
                  <a:cubicBezTo>
                    <a:pt x="621" y="653"/>
                    <a:pt x="764" y="501"/>
                    <a:pt x="764" y="329"/>
                  </a:cubicBezTo>
                  <a:cubicBezTo>
                    <a:pt x="764" y="130"/>
                    <a:pt x="604" y="0"/>
                    <a:pt x="439" y="0"/>
                  </a:cubicBezTo>
                  <a:close/>
                </a:path>
              </a:pathLst>
            </a:custGeom>
            <a:solidFill>
              <a:srgbClr val="778DA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11891;p59"/>
            <p:cNvSpPr/>
            <p:nvPr/>
          </p:nvSpPr>
          <p:spPr>
            <a:xfrm>
              <a:off x="2957234" y="1582941"/>
              <a:ext cx="34486" cy="229852"/>
            </a:xfrm>
            <a:custGeom>
              <a:avLst/>
              <a:gdLst/>
              <a:ahLst/>
              <a:cxnLst/>
              <a:rect l="l" t="t" r="r" b="b"/>
              <a:pathLst>
                <a:path w="1317" h="8778" extrusionOk="0">
                  <a:moveTo>
                    <a:pt x="0" y="1"/>
                  </a:moveTo>
                  <a:lnTo>
                    <a:pt x="0" y="8777"/>
                  </a:lnTo>
                  <a:lnTo>
                    <a:pt x="1317" y="8777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rgbClr val="BECBD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11892;p59"/>
            <p:cNvSpPr/>
            <p:nvPr/>
          </p:nvSpPr>
          <p:spPr>
            <a:xfrm>
              <a:off x="2974463" y="1582941"/>
              <a:ext cx="17256" cy="229852"/>
            </a:xfrm>
            <a:custGeom>
              <a:avLst/>
              <a:gdLst/>
              <a:ahLst/>
              <a:cxnLst/>
              <a:rect l="l" t="t" r="r" b="b"/>
              <a:pathLst>
                <a:path w="659" h="8778" extrusionOk="0">
                  <a:moveTo>
                    <a:pt x="0" y="1"/>
                  </a:moveTo>
                  <a:lnTo>
                    <a:pt x="0" y="8777"/>
                  </a:lnTo>
                  <a:lnTo>
                    <a:pt x="659" y="8777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A4B7C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11893;p59"/>
            <p:cNvSpPr/>
            <p:nvPr/>
          </p:nvSpPr>
          <p:spPr>
            <a:xfrm>
              <a:off x="2957234" y="1550210"/>
              <a:ext cx="34486" cy="40246"/>
            </a:xfrm>
            <a:custGeom>
              <a:avLst/>
              <a:gdLst/>
              <a:ahLst/>
              <a:cxnLst/>
              <a:rect l="l" t="t" r="r" b="b"/>
              <a:pathLst>
                <a:path w="1317" h="1537" extrusionOk="0">
                  <a:moveTo>
                    <a:pt x="0" y="1"/>
                  </a:moveTo>
                  <a:lnTo>
                    <a:pt x="0" y="1537"/>
                  </a:lnTo>
                  <a:lnTo>
                    <a:pt x="1317" y="1537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rgbClr val="6A7F9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11894;p59"/>
            <p:cNvSpPr/>
            <p:nvPr/>
          </p:nvSpPr>
          <p:spPr>
            <a:xfrm>
              <a:off x="2974463" y="1550210"/>
              <a:ext cx="17256" cy="40246"/>
            </a:xfrm>
            <a:custGeom>
              <a:avLst/>
              <a:gdLst/>
              <a:ahLst/>
              <a:cxnLst/>
              <a:rect l="l" t="t" r="r" b="b"/>
              <a:pathLst>
                <a:path w="659" h="1537" extrusionOk="0">
                  <a:moveTo>
                    <a:pt x="0" y="1"/>
                  </a:moveTo>
                  <a:lnTo>
                    <a:pt x="0" y="1537"/>
                  </a:lnTo>
                  <a:lnTo>
                    <a:pt x="659" y="1537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51667B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11895;p59"/>
            <p:cNvSpPr/>
            <p:nvPr/>
          </p:nvSpPr>
          <p:spPr>
            <a:xfrm>
              <a:off x="2957234" y="1500275"/>
              <a:ext cx="34486" cy="49961"/>
            </a:xfrm>
            <a:custGeom>
              <a:avLst/>
              <a:gdLst/>
              <a:ahLst/>
              <a:cxnLst/>
              <a:rect l="l" t="t" r="r" b="b"/>
              <a:pathLst>
                <a:path w="1317" h="1908" extrusionOk="0">
                  <a:moveTo>
                    <a:pt x="658" y="0"/>
                  </a:moveTo>
                  <a:cubicBezTo>
                    <a:pt x="296" y="0"/>
                    <a:pt x="0" y="296"/>
                    <a:pt x="0" y="658"/>
                  </a:cubicBezTo>
                  <a:lnTo>
                    <a:pt x="0" y="1908"/>
                  </a:lnTo>
                  <a:lnTo>
                    <a:pt x="1317" y="1908"/>
                  </a:lnTo>
                  <a:lnTo>
                    <a:pt x="1317" y="658"/>
                  </a:lnTo>
                  <a:cubicBezTo>
                    <a:pt x="1317" y="296"/>
                    <a:pt x="1021" y="0"/>
                    <a:pt x="658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11896;p59"/>
            <p:cNvSpPr/>
            <p:nvPr/>
          </p:nvSpPr>
          <p:spPr>
            <a:xfrm>
              <a:off x="2974463" y="1500275"/>
              <a:ext cx="17256" cy="49961"/>
            </a:xfrm>
            <a:custGeom>
              <a:avLst/>
              <a:gdLst/>
              <a:ahLst/>
              <a:cxnLst/>
              <a:rect l="l" t="t" r="r" b="b"/>
              <a:pathLst>
                <a:path w="659" h="1908" extrusionOk="0">
                  <a:moveTo>
                    <a:pt x="0" y="0"/>
                  </a:moveTo>
                  <a:lnTo>
                    <a:pt x="0" y="1908"/>
                  </a:lnTo>
                  <a:lnTo>
                    <a:pt x="659" y="1908"/>
                  </a:lnTo>
                  <a:lnTo>
                    <a:pt x="659" y="658"/>
                  </a:lnTo>
                  <a:cubicBezTo>
                    <a:pt x="659" y="296"/>
                    <a:pt x="363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5449" y="476250"/>
            <a:ext cx="4093101" cy="4190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D25F3BA-5F23-30CD-CDA1-4DDD40B108D7}"/>
              </a:ext>
            </a:extLst>
          </p:cNvPr>
          <p:cNvSpPr/>
          <p:nvPr/>
        </p:nvSpPr>
        <p:spPr>
          <a:xfrm>
            <a:off x="596912" y="1115907"/>
            <a:ext cx="1919233" cy="2911686"/>
          </a:xfrm>
          <a:prstGeom prst="roundRect">
            <a:avLst/>
          </a:prstGeom>
          <a:blipFill rotWithShape="1">
            <a:blip r:embed="rId2"/>
            <a:srcRect/>
            <a:stretch>
              <a:fillRect t="-42000" b="-42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D759D5-80A9-A78F-5A63-EB0C08C91519}"/>
              </a:ext>
            </a:extLst>
          </p:cNvPr>
          <p:cNvSpPr/>
          <p:nvPr/>
        </p:nvSpPr>
        <p:spPr>
          <a:xfrm>
            <a:off x="2601266" y="1115907"/>
            <a:ext cx="1919233" cy="2911686"/>
          </a:xfrm>
          <a:prstGeom prst="roundRect">
            <a:avLst/>
          </a:prstGeom>
          <a:blipFill rotWithShape="1">
            <a:blip r:embed="rId3"/>
            <a:srcRect/>
            <a:stretch>
              <a:fillRect t="-54000" b="-5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5CF3746-58A1-1B66-B713-C4834B1AD493}"/>
              </a:ext>
            </a:extLst>
          </p:cNvPr>
          <p:cNvSpPr/>
          <p:nvPr/>
        </p:nvSpPr>
        <p:spPr>
          <a:xfrm>
            <a:off x="4623502" y="1115908"/>
            <a:ext cx="1919233" cy="2911685"/>
          </a:xfrm>
          <a:prstGeom prst="roundRect">
            <a:avLst/>
          </a:prstGeom>
          <a:blipFill rotWithShape="1">
            <a:blip r:embed="rId4"/>
            <a:srcRect/>
            <a:stretch>
              <a:fillRect t="-39000" b="-3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272539D-DEF9-F95E-E955-F50BAC3E2DAF}"/>
              </a:ext>
            </a:extLst>
          </p:cNvPr>
          <p:cNvSpPr/>
          <p:nvPr/>
        </p:nvSpPr>
        <p:spPr>
          <a:xfrm>
            <a:off x="6645738" y="1115908"/>
            <a:ext cx="1919233" cy="2911685"/>
          </a:xfrm>
          <a:prstGeom prst="roundRect">
            <a:avLst/>
          </a:prstGeom>
          <a:blipFill rotWithShape="1">
            <a:blip r:embed="rId5"/>
            <a:srcRect/>
            <a:stretch>
              <a:fillRect t="-26000" b="-2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80779" y="568620"/>
            <a:ext cx="7782443" cy="696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40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점수 </a:t>
            </a:r>
            <a:r>
              <a:rPr kumimoji="0" lang="en-US" altLang="ko-KR" sz="40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kumimoji="0" lang="ko-KR" altLang="en-US" sz="40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altLang="ko-KR" sz="40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14.4</a:t>
            </a:r>
            <a:r>
              <a:rPr kumimoji="0" lang="ko-KR" altLang="en-US" sz="40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</a:t>
            </a:r>
          </a:p>
        </p:txBody>
      </p:sp>
      <p:sp>
        <p:nvSpPr>
          <p:cNvPr id="5" name="가로 글상자 4"/>
          <p:cNvSpPr txBox="1"/>
          <p:nvPr/>
        </p:nvSpPr>
        <p:spPr>
          <a:xfrm>
            <a:off x="813686" y="1442040"/>
            <a:ext cx="7597850" cy="1489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32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이유</a:t>
            </a: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lang="ko-KR" altLang="en-US" sz="2000" b="0" i="0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20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2,4</a:t>
            </a:r>
            <a:r>
              <a:rPr kumimoji="0" lang="ko-KR" altLang="en-US" sz="20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주차 수업을 제외하고 모든 파일을 깃허브에 제시간에 업로드 하였기에 </a:t>
            </a:r>
            <a:r>
              <a:rPr kumimoji="0" lang="en-US" altLang="ko-KR" sz="20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14.4</a:t>
            </a:r>
            <a:r>
              <a:rPr kumimoji="0" lang="ko-KR" altLang="en-US" sz="20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점을 주었습니다</a:t>
            </a:r>
            <a:r>
              <a:rPr kumimoji="0" lang="en-US" altLang="ko-KR" sz="20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kumimoji="0" lang="ko-KR" altLang="en-US" sz="20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33110"/>
          <a:stretch>
            <a:fillRect/>
          </a:stretch>
        </p:blipFill>
        <p:spPr>
          <a:xfrm>
            <a:off x="642691" y="604158"/>
            <a:ext cx="5494627" cy="40522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46030" y="3270503"/>
            <a:ext cx="6798692" cy="1368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1070"/>
          <a:stretch>
            <a:fillRect/>
          </a:stretch>
        </p:blipFill>
        <p:spPr>
          <a:xfrm>
            <a:off x="5280361" y="1687037"/>
            <a:ext cx="3311982" cy="1769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6640" y="1379685"/>
            <a:ext cx="2443212" cy="23841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89720" y="1379685"/>
            <a:ext cx="2289671" cy="23841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6338" y="751940"/>
            <a:ext cx="4878830" cy="36343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11810"/>
          <a:stretch>
            <a:fillRect/>
          </a:stretch>
        </p:blipFill>
        <p:spPr>
          <a:xfrm>
            <a:off x="4572000" y="775430"/>
            <a:ext cx="3995968" cy="2070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932</Words>
  <Application>Microsoft Office PowerPoint</Application>
  <PresentationFormat>화면 슬라이드 쇼(16:9)</PresentationFormat>
  <Paragraphs>91</Paragraphs>
  <Slides>66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0" baseType="lpstr">
      <vt:lpstr>Sora</vt:lpstr>
      <vt:lpstr>Arial</vt:lpstr>
      <vt:lpstr>Open Sans</vt:lpstr>
      <vt:lpstr>Software Engineering Business Plan by Slidesgo</vt:lpstr>
      <vt:lpstr>리눅스 명령어 구현 및 깃허브 정리</vt:lpstr>
      <vt:lpstr>contents</vt:lpstr>
      <vt:lpstr>명령어 목록</vt:lpstr>
      <vt:lpstr>cat </vt:lpstr>
      <vt:lpstr>ls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cat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touch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깃허브 정리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DoHyun Park</dc:creator>
  <cp:lastModifiedBy>DoHyun Park</cp:lastModifiedBy>
  <cp:revision>74</cp:revision>
  <dcterms:modified xsi:type="dcterms:W3CDTF">2025-06-03T11:42:29Z</dcterms:modified>
  <cp:version/>
</cp:coreProperties>
</file>