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6"/>
  </p:notesMasterIdLst>
  <p:sldIdLst>
    <p:sldId id="256" r:id="rId2"/>
    <p:sldId id="257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</p:sldIdLst>
  <p:sldSz cx="9144000" cy="5143500" type="screen16x9"/>
  <p:notesSz cx="6858000" cy="9144000"/>
  <p:embeddedFontLst>
    <p:embeddedFont>
      <p:font typeface="Nunito Light" pitchFamily="2" charset="0"/>
      <p:regular r:id="rId17"/>
      <p: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Sora" panose="020B0600000101010101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1B5359-3B63-42C8-867B-49B24BE7B1B2}">
  <a:tblStyle styleId="{6C1B5359-3B63-42C8-867B-49B24BE7B1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D765A0-6397-4D29-BD41-3AFF4021F2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CA11A378-A538-322A-D792-F1E866515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39ABEC01-11AE-FF87-328D-D47512D695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D039D5C8-11EF-79BE-F19D-5847367021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77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373D9FAF-6278-4A86-B849-8CD875F99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B4254C48-D526-7C22-FC4E-0A7A5AB8B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543E403C-728A-CA5D-5B69-3E3B3D6D1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613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1FFDB8E3-BEAC-6291-86F3-A325826AA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A8613AE0-92E5-0F9A-3230-DBA0891DF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6DD2ACC5-85FE-588F-3BE1-A3354884BE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764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81FC7B99-AEF3-36C3-7416-854982915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7EA1C2DA-CFB8-90D5-BC97-0B7B769393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C1DEE7BA-6FF1-930B-4F06-0783C722E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25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6D660534-71D6-A10F-26FB-04E7E30B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04469197-39B6-EAF2-0DA4-0519549767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6DA9AE73-D267-70CA-0B47-CF7F438BC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19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52EC92BC-12FC-92F4-224C-F10588BD7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36938CD8-C880-F24B-E531-80E70A09D7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D0489915-6A54-DE48-8942-9A434605B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6157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83BF6324-1686-AC69-5A37-337CBA468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CC7A7426-6FDE-3674-C2BA-4836718364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42B8C36E-A2B9-8030-8209-286DE1EEE7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217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87ABAED0-72E0-8869-2538-3CEC7E857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C1538AAC-35E3-A05B-294F-59A3644C4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AEBCF7B2-4BBB-4D66-43A5-E69477F56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397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9416DC42-D17B-488A-AE63-368E415A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753E03C1-F3CB-1483-DBD0-785BBD700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9A50033B-7AC0-4572-869F-0B1793AEC5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874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9E9F5CA8-E910-187D-B72F-B15C6F654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32169BF3-DFC1-A988-F102-76F6090D9C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34CC56DB-5989-E004-D275-49E2CAB32F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16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63621FB1-3DCF-993A-D256-C2163FF0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ACC5D00B-1922-F6D8-346A-27E416AB47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9710F0DB-98A3-D9F5-77D2-453E39BF3E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62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65" r:id="rId7"/>
    <p:sldLayoutId id="214748366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RK-DOHYUN/WebProgramm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900" dirty="0"/>
              <a:t>웹 프로그래밍</a:t>
            </a:r>
            <a:r>
              <a:rPr lang="en" sz="4600" dirty="0"/>
              <a:t> </a:t>
            </a:r>
            <a:r>
              <a:rPr lang="ko-KR" altLang="en-US" sz="3700" b="0" dirty="0" err="1"/>
              <a:t>깃허브</a:t>
            </a:r>
            <a:r>
              <a:rPr lang="ko-KR" altLang="en-US" sz="3700" b="0" dirty="0"/>
              <a:t> 정리</a:t>
            </a:r>
            <a:endParaRPr sz="3700" b="0" dirty="0"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1"/>
          </p:nvPr>
        </p:nvSpPr>
        <p:spPr>
          <a:xfrm>
            <a:off x="713224" y="3778624"/>
            <a:ext cx="6366651" cy="900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ko-KR" altLang="en-US" dirty="0" err="1"/>
              <a:t>깃허브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https://github.com/PARK-DOHYUN/WebProgramming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2021663028 </a:t>
            </a:r>
            <a:r>
              <a:rPr lang="ko-KR" altLang="en-US" dirty="0"/>
              <a:t>박도현</a:t>
            </a:r>
            <a:endParaRPr lang="en-US" altLang="ko-KR"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0934A1AD-1060-8A4A-D707-EE2FD726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25EE5772-7F79-E528-3099-E4FB5F577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0429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0DCA4C-D138-8933-C891-914797D6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10289"/>
            <a:ext cx="3508239" cy="22665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3F351D-3D1A-C3CA-7802-8585E02C8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866" y="1610289"/>
            <a:ext cx="4290119" cy="22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0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DB659925-5CFE-1D61-F679-6673B7A09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B5945DE5-ADAD-7819-8538-82E304F82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0513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E40E4B-75BB-B12B-5085-605B2BDD1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377555"/>
            <a:ext cx="3522547" cy="23883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A8AABA-F011-C450-76E9-CD882A942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635" y="1377555"/>
            <a:ext cx="4124932" cy="238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8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D0AA9DB2-47C4-F3E6-4A48-7D547FB6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7C9C6D9D-72E8-2340-3891-7899CEDDFA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0520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7F135F-4396-AB9F-14AA-ED868007F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45" y="1177104"/>
            <a:ext cx="4196822" cy="138958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9148205-EA67-7E96-CF57-976F8E1AA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45" y="2677662"/>
            <a:ext cx="4196822" cy="1594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4110A0-4A8A-1DF0-5A77-F8F81E546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0097" y="1871898"/>
            <a:ext cx="3534958" cy="139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63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A3A53A4A-58D6-78A0-B649-6AF9257B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C93F19B2-75E8-A8E0-910B-C8CDC02A42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0527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43145B-A014-445F-C5A0-C49911966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65" y="1114375"/>
            <a:ext cx="3712735" cy="1743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68CADD-6462-E322-7EF2-6CAF78ACC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65" y="2868188"/>
            <a:ext cx="3712735" cy="17336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C0EB50-45F3-B80F-10AA-8BA2ACE86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8167" y="1969128"/>
            <a:ext cx="3536142" cy="138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0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474250B-FB7E-7864-F17D-A1F35DDE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49"/>
            <a:ext cx="7710900" cy="3386075"/>
          </a:xfrm>
        </p:spPr>
        <p:txBody>
          <a:bodyPr/>
          <a:lstStyle/>
          <a:p>
            <a:pPr marL="152400" indent="0">
              <a:buNone/>
            </a:pPr>
            <a:r>
              <a:rPr lang="ko-KR" altLang="en-US" sz="2000" dirty="0"/>
              <a:t>이유</a:t>
            </a:r>
            <a:endParaRPr lang="en-US" altLang="ko-KR" sz="2000" dirty="0"/>
          </a:p>
          <a:p>
            <a:pPr marL="152400" indent="0">
              <a:buNone/>
            </a:pPr>
            <a:endParaRPr lang="en-US" altLang="ko-KR" dirty="0"/>
          </a:p>
          <a:p>
            <a:pPr marL="152400" indent="0">
              <a:buNone/>
            </a:pPr>
            <a:r>
              <a:rPr lang="ko-KR" altLang="en-US" dirty="0" err="1"/>
              <a:t>깃허브를</a:t>
            </a:r>
            <a:r>
              <a:rPr lang="ko-KR" altLang="en-US" dirty="0"/>
              <a:t> 수업일 순으로 정리하였고 늦지 않고 제시간에 업로드 하였기에 </a:t>
            </a:r>
            <a:r>
              <a:rPr lang="en-US" altLang="ko-KR" dirty="0"/>
              <a:t>15</a:t>
            </a:r>
            <a:r>
              <a:rPr lang="ko-KR" altLang="en-US" dirty="0"/>
              <a:t>점을 주었습니다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110E3-253D-8572-13BA-5F03BFD4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 </a:t>
            </a:r>
            <a:r>
              <a:rPr lang="en-US" altLang="ko-KR" dirty="0"/>
              <a:t>: 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59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9D0A5A-18BD-4A8C-F36D-58ABB45F0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349" y="692523"/>
            <a:ext cx="3291301" cy="37584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B547222C-D92D-1FF7-36D8-0E23FA44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81FAC67F-3B44-CB7A-D999-6D3ADA6C63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0304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8C81A5-D40E-D21B-7B15-AA21394CD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68949"/>
            <a:ext cx="3664178" cy="21239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5BFD07-7CA4-332A-BA72-CE2152C70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11536"/>
            <a:ext cx="3942612" cy="14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8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05DC7D5D-CB70-523B-3AF8-C311E00F2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98018442-AE37-AE59-D70F-A0374FCEF7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0311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39EAF4-1DD0-0466-B131-1BA71F8E9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75" y="1128928"/>
            <a:ext cx="4372587" cy="12622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F3F0727-0E6C-FE71-581A-8D80E46FA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74" y="2405720"/>
            <a:ext cx="4372587" cy="1093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2170E2-00E6-2A89-3876-950ECB7F4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91" y="3547639"/>
            <a:ext cx="4344770" cy="1054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C253A1-AFB1-B2A1-DD63-A52F63319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9135" y="981872"/>
            <a:ext cx="3340657" cy="366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3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9DCBDC81-2E79-730B-5B5A-B6F66F33C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175CC507-34CA-11B4-EDC8-3B1D4075FD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0318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3CB2B2-6EDF-5F3F-766F-C2506F684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809442" y="2671591"/>
            <a:ext cx="4063695" cy="9347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F10D9C-5E5F-670C-6597-97704F96A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 flipV="1">
            <a:off x="809442" y="1136730"/>
            <a:ext cx="3993480" cy="14350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3EE9EB-3876-C83E-C976-25174B54A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 flipV="1">
            <a:off x="805054" y="3656514"/>
            <a:ext cx="3997868" cy="873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86359B-9316-D5BF-B5CB-8406C80E0B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983" y="1014738"/>
            <a:ext cx="3377185" cy="35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332BA446-36B9-53CB-09C4-019329406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70F0C1F4-D09E-C78B-BC79-FF37F1867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0325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864FB8-5FD9-3FA8-0689-3D3AAB941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55542"/>
            <a:ext cx="3862845" cy="95415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FD6706-A19C-9B88-47C8-A8CC01C3D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2168766"/>
            <a:ext cx="3862845" cy="12108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5EFD26-6A7B-6EA0-DFC4-CCD4341F1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01" y="3438643"/>
            <a:ext cx="3830800" cy="1032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9009A1-EEE3-6A26-7B1D-3F3F99BB07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0339" y="1155541"/>
            <a:ext cx="3763662" cy="33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5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FBB80E5B-C2B6-60B0-05AD-BF1B4B89E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724ED3AD-620C-03CE-D101-41BD33D419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0401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612042-EA42-C476-03D5-E7524B838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069" y="1084335"/>
            <a:ext cx="4758099" cy="19604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F5FBEB-851D-9B3B-2AB2-D27CB412D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069" y="3121543"/>
            <a:ext cx="4758099" cy="15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3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131604BA-F003-662A-2F80-4F1A081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147A5D71-7DF8-F02A-40D3-D0F50EDCC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53867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0408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7CE541-8E72-4F9C-A2EA-71A62E122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94" y="1242837"/>
            <a:ext cx="3630024" cy="7920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8645EB-E277-81A5-5026-3189E9B5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94" y="2081219"/>
            <a:ext cx="3630024" cy="11757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C17BFC-B75A-317A-DE37-5363F95630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94" y="3303321"/>
            <a:ext cx="3630024" cy="13511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8592D56-5DC7-1E8A-9B59-D3FFE0174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0752" y="1234070"/>
            <a:ext cx="3790148" cy="34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0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87010FDA-D62C-4E5B-14F2-4C05C23C8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66327EBE-8E78-BAA5-8122-9DBB07BBA1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0415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0031B0-8E3F-05F3-ED89-CFFA9FF74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84" y="1105411"/>
            <a:ext cx="4212761" cy="16915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D0D56A-7F90-94C4-17BB-DF5E294515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623" y="1620335"/>
            <a:ext cx="3491322" cy="9379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64FCB84-22F3-7BD7-BC98-17CB73202C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7" y="639587"/>
            <a:ext cx="3504955" cy="952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8FC4552-F6FC-AC57-4477-F8165B6D49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623" y="2586884"/>
            <a:ext cx="3498139" cy="10341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0EEA251-7A74-8CBA-73AB-9944A9751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0623" y="3649663"/>
            <a:ext cx="3511948" cy="9521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D31DDAF-D349-4A55-49F4-B28FB8CEEB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415" y="2910288"/>
            <a:ext cx="4221930" cy="16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7412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화면 슬라이드 쇼(16:9)</PresentationFormat>
  <Paragraphs>19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Nunito Light</vt:lpstr>
      <vt:lpstr>Open Sans</vt:lpstr>
      <vt:lpstr>Sora</vt:lpstr>
      <vt:lpstr>Software Engineering Business Plan by Slidesgo</vt:lpstr>
      <vt:lpstr>웹 프로그래밍 깃허브 정리</vt:lpstr>
      <vt:lpstr>PowerPoint 프레젠테이션</vt:lpstr>
      <vt:lpstr>0304</vt:lpstr>
      <vt:lpstr>0311</vt:lpstr>
      <vt:lpstr>0318</vt:lpstr>
      <vt:lpstr>0325</vt:lpstr>
      <vt:lpstr>0401</vt:lpstr>
      <vt:lpstr>0408</vt:lpstr>
      <vt:lpstr>0415</vt:lpstr>
      <vt:lpstr>0429</vt:lpstr>
      <vt:lpstr>0513</vt:lpstr>
      <vt:lpstr>0520</vt:lpstr>
      <vt:lpstr>0527</vt:lpstr>
      <vt:lpstr>점수 :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DoHyun Park</dc:creator>
  <cp:lastModifiedBy>DoHyun Park</cp:lastModifiedBy>
  <cp:revision>1</cp:revision>
  <dcterms:modified xsi:type="dcterms:W3CDTF">2025-06-12T07:04:51Z</dcterms:modified>
</cp:coreProperties>
</file>