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171DB-3CA5-4FEB-9EBE-DE254855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26EEEC-2882-4412-A7D4-74A60266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8CEBB-F8B9-4B4B-8751-EE248571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CCFB2-7EED-41FF-86D4-378836E4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E87DF-2320-4D8B-A343-F1B93572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7A68B-E5D4-4F5C-8FD6-1514D4AF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EB4C1-0726-4E98-AC5D-A9963612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485D2-36B8-4E8A-B0E4-681716D3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94C5A-1109-4D95-8B7B-1ADF6851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CD229-52FB-4F3B-BACF-53BB7CA6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365FC2-73D6-4AE0-9469-A15238B4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B02CB-C6A1-4F37-8970-E89352BD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BF4D3-D2D9-41F1-A2C3-A444361B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D5FBF-39DA-427D-BC5B-09A82454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5073E-0723-4FDA-B2CF-DBD3B110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AC234-045A-40AA-A865-34601CA6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B271F-E38B-407D-84A5-8FF7F403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3402B-FEC4-418E-8483-F140360F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C99C0-F513-4D9D-8CC0-84EB4116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56B1-E401-4036-81A7-75C2D0F6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22C29-A980-42F1-84EC-30C07AB8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0E348-1F2C-4605-88AC-E6021C1E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99A07-FC5B-4B5C-AD66-FF9783DF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923B2-97CD-4F82-99FC-E93485DF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0F33E-D58C-44A5-B2B0-0B56697D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4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7FDF3-F1DA-4EB7-8A53-559597B9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0231A-642D-4333-8F9F-3DAB97B4B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17BF1-CC35-4510-A8CA-A840A1028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05972-5B59-408E-925D-D257CD3F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56242-72C2-4E48-BDEE-0DD3185B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9A4D3C-C19A-4181-9BDC-2F054E6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5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D48D0-E642-4C38-BBE2-6676F071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62F57-0CAC-4A7E-8C74-EB11A2A8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DD36A-1BBC-4B26-AEB8-DAD0B4C9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B13C8-7E48-4248-8F4C-AEF0FAF2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3F2FC7-7374-43B8-8915-BB5CBEA18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73F5F-099B-4C72-986F-068797D2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1A116-30A9-4853-A3DA-CE64745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18AAC-EE20-41C9-8153-81C5F22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23BF-3180-47C5-B073-F6A4D9DC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73A68-F31D-420E-BAEC-50D0AF96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8F6E4-60D6-42F0-B23F-ACC443B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C8850-7ED1-4A87-9C17-4BAFE567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7A860-28AD-456C-9C5F-7277393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E90C9F-6211-41CC-8510-9AFCE6D6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4BF61-2359-4C08-931D-F9BF0D2C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8FBBF-AFA9-4765-AFCF-90B9AB72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713F9-C63F-49C2-80AD-EF6E4D93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D380F2-19B6-4F49-B01E-9E319665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71B13-0E36-45FE-9B89-1864188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B6EC2-0E76-4DCC-B9BA-729F6501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0A72D-BCB6-431B-B552-D62D6C16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3242-EDCE-4137-9E14-69D61064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E93485-1A9B-4A9D-9A19-AC7103E94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E0652-0E32-4B5E-9AFE-40BBD79C4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2C0E7-9163-4A6E-AD5A-304B26ED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03F6F-FEA9-4F95-9B64-313C8298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DC600-32E2-457A-99DE-61CBD2E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E23EC4-4D3E-4F22-9BFF-CF334A35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8DB51-3928-4009-9AB5-64B54451F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C45C2-9E4A-470C-A62D-DD9B6E9A0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354E-82FD-4D2B-B4A3-49A31E33A4E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AFB15-B594-4DF8-A1F2-3C75F449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8C399-A676-4767-9343-D05A1388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913C-D9BC-4DD2-BF6E-A62F2B3C9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9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-DOHYUN/Webpg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795AB-4491-44E4-B663-C0D25531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93A71-6E31-4BF9-B5E3-31FA96097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https://github.com/PARK-DOHYUN/Webpgm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: 2021663028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박도현</a:t>
            </a:r>
          </a:p>
        </p:txBody>
      </p:sp>
    </p:spTree>
    <p:extLst>
      <p:ext uri="{BB962C8B-B14F-4D97-AF65-F5344CB8AC3E}">
        <p14:creationId xmlns:p14="http://schemas.microsoft.com/office/powerpoint/2010/main" val="7346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D2995-57BF-462C-A02C-1FB8883D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80F6-580C-4996-B3C5-32E3E3A8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27C99E-4E4B-08F2-7177-81062715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42"/>
            <a:ext cx="12192000" cy="62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6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A7A08-CD27-4D89-83F2-E4D90CDB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4267E-BF7C-4DE6-997F-29D0C8D4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0596D6-4188-4F5D-C86C-A6C49FEE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33"/>
            <a:ext cx="12192000" cy="65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7EAC1A-CDA3-A879-8256-045CFB51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88847"/>
            <a:ext cx="5331016" cy="2098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59927C-6E0A-63B6-26C1-0549CA51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3820"/>
            <a:ext cx="5331016" cy="2285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A5CF6D-12AA-95F9-C203-00AA7715E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649648"/>
            <a:ext cx="5331016" cy="21649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8F5461-B9D7-9522-74DE-04E11DF41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67" y="45248"/>
            <a:ext cx="5395232" cy="2155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4AD6DC-1B57-0BB0-38F5-B2678257C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99" y="4702956"/>
            <a:ext cx="5411700" cy="2109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A621FA-B024-993C-F823-BA4EAAE42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75" y="2251118"/>
            <a:ext cx="5394125" cy="23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6E06-3CB8-45BB-970D-944ED775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27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C4020-ACC3-4BBE-9428-6A79DE1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왜냐하면 연습문제와 오픈 챌린지를 제 시간에 하였지만 리드미를 작성하지 않아 </a:t>
            </a:r>
            <a:r>
              <a:rPr lang="en-US" altLang="ko-KR" dirty="0"/>
              <a:t>27</a:t>
            </a:r>
            <a:r>
              <a:rPr lang="ko-KR" altLang="en-US" dirty="0"/>
              <a:t>점을 생각하였습니다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0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38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웹프로그래밍 (깃허브 정리)</vt:lpstr>
      <vt:lpstr>PowerPoint 프레젠테이션</vt:lpstr>
      <vt:lpstr>PowerPoint 프레젠테이션</vt:lpstr>
      <vt:lpstr>PowerPoint 프레젠테이션</vt:lpstr>
      <vt:lpstr>점수 : 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(깃허브 정리)</dc:title>
  <dc:creator>user</dc:creator>
  <cp:lastModifiedBy>도현 박</cp:lastModifiedBy>
  <cp:revision>4</cp:revision>
  <dcterms:created xsi:type="dcterms:W3CDTF">2024-12-03T00:57:06Z</dcterms:created>
  <dcterms:modified xsi:type="dcterms:W3CDTF">2024-12-09T13:21:54Z</dcterms:modified>
</cp:coreProperties>
</file>