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1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6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5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5A70-F752-445B-B729-930B30C4A006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FC64-AD27-4F7A-BB00-D606D5F4B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1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64621" y="949524"/>
            <a:ext cx="44417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01</a:t>
            </a:r>
          </a:p>
          <a:p>
            <a:r>
              <a:rPr lang="en-US" altLang="ko-KR" sz="1400" dirty="0"/>
              <a:t>Collagen EX </a:t>
            </a:r>
            <a:r>
              <a:rPr lang="en-US" altLang="ko-KR" sz="1400" dirty="0" smtClean="0"/>
              <a:t>Hydra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Skin care line containing collagen and ceramide filled with moisturizing and elasticity energy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497101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대배너</a:t>
            </a:r>
            <a:r>
              <a:rPr lang="ko-KR" altLang="en-US" sz="1400" dirty="0" smtClean="0">
                <a:solidFill>
                  <a:schemeClr val="bg1"/>
                </a:solidFill>
              </a:rPr>
              <a:t> 영역 </a:t>
            </a:r>
            <a:r>
              <a:rPr lang="en-US" altLang="ko-KR" sz="1400" dirty="0" smtClean="0">
                <a:solidFill>
                  <a:schemeClr val="bg1"/>
                </a:solidFill>
              </a:rPr>
              <a:t>(3~4</a:t>
            </a:r>
            <a:r>
              <a:rPr lang="ko-KR" altLang="en-US" sz="1400" dirty="0" smtClean="0">
                <a:solidFill>
                  <a:schemeClr val="bg1"/>
                </a:solidFill>
              </a:rPr>
              <a:t>개 까지도 원하는 제품 홍보가 가능합니다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422" y="2693255"/>
            <a:ext cx="50528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02</a:t>
            </a:r>
          </a:p>
          <a:p>
            <a:r>
              <a:rPr lang="en-US" altLang="ko-KR" sz="1400" dirty="0"/>
              <a:t>Rest &amp; </a:t>
            </a:r>
            <a:r>
              <a:rPr lang="en-US" altLang="ko-KR" sz="1400" dirty="0" smtClean="0"/>
              <a:t>Mood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Hand cream set that gives rich </a:t>
            </a:r>
            <a:r>
              <a:rPr lang="en-US" altLang="ko-KR" sz="1400" dirty="0" smtClean="0"/>
              <a:t>moisturizing effect of </a:t>
            </a:r>
            <a:r>
              <a:rPr lang="en-US" altLang="ko-KR" sz="1400" dirty="0" err="1"/>
              <a:t>shea</a:t>
            </a:r>
            <a:r>
              <a:rPr lang="en-US" altLang="ko-KR" sz="1400" dirty="0"/>
              <a:t> butter with pleasant scent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64036" y="820058"/>
            <a:ext cx="444176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01</a:t>
            </a:r>
          </a:p>
          <a:p>
            <a:r>
              <a:rPr lang="en-US" altLang="ko-KR" sz="1400" dirty="0"/>
              <a:t>Collagen EX </a:t>
            </a:r>
            <a:r>
              <a:rPr lang="en-US" altLang="ko-KR" sz="1400" dirty="0" smtClean="0"/>
              <a:t>Hydra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건조한 피부에 수분을 촘촘하게 채워 주어 촉촉하고 </a:t>
            </a:r>
            <a:r>
              <a:rPr lang="ko-KR" altLang="en-US" sz="1400" dirty="0" err="1"/>
              <a:t>탱글탱글한</a:t>
            </a:r>
            <a:r>
              <a:rPr lang="ko-KR" altLang="en-US" sz="1400" dirty="0"/>
              <a:t> 피부로 가꾸어 주는 </a:t>
            </a:r>
            <a:r>
              <a:rPr lang="ko-KR" altLang="en-US" sz="1400" dirty="0" smtClean="0"/>
              <a:t>스킨케어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为干燥的肌肤补充水分，打造水润紧致肌肤的护肤品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661626" y="2690051"/>
            <a:ext cx="50528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02</a:t>
            </a:r>
          </a:p>
          <a:p>
            <a:r>
              <a:rPr lang="en-US" altLang="ko-KR" sz="1400" dirty="0"/>
              <a:t>Rest &amp; </a:t>
            </a:r>
            <a:r>
              <a:rPr lang="en-US" altLang="ko-KR" sz="1400" dirty="0" smtClean="0"/>
              <a:t>Mood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풍성한 향기와 </a:t>
            </a:r>
            <a:r>
              <a:rPr lang="ko-KR" altLang="en-US" sz="1400" dirty="0" err="1"/>
              <a:t>시어버터의</a:t>
            </a:r>
            <a:r>
              <a:rPr lang="ko-KR" altLang="en-US" sz="1400" dirty="0"/>
              <a:t> 기분 좋은 촉촉함을 </a:t>
            </a:r>
            <a:r>
              <a:rPr lang="ko-KR" altLang="en-US" sz="1400" dirty="0" err="1" smtClean="0"/>
              <a:t>선사하는핸드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크림 스페셜 </a:t>
            </a:r>
            <a:r>
              <a:rPr lang="ko-KR" altLang="en-US" sz="1400" dirty="0" smtClean="0"/>
              <a:t>세트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带来浓郁香气与乳木果油愉悦水润感的护手霜套装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64621" y="403270"/>
            <a:ext cx="5437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영문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1626" y="350448"/>
            <a:ext cx="5437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중</a:t>
            </a:r>
            <a:r>
              <a:rPr lang="ko-KR" altLang="en-US" sz="1400" b="1" dirty="0" smtClean="0"/>
              <a:t>문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0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4621" y="1186723"/>
            <a:ext cx="47909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New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Collagen EX Hydra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Skincare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Collagen </a:t>
            </a:r>
            <a:r>
              <a:rPr lang="en-US" altLang="ko-KR" sz="1400" dirty="0"/>
              <a:t>EX </a:t>
            </a:r>
            <a:r>
              <a:rPr lang="en-US" altLang="ko-KR" sz="1400" dirty="0" smtClean="0"/>
              <a:t>Hydra Line</a:t>
            </a:r>
            <a:endParaRPr lang="ko-KR" altLang="en-US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Moisturizing and firm energy skincare filled with collagen and ceramide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72657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신제품 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베스트 상품 소개 영역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124" y="4037836"/>
            <a:ext cx="4790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Best</a:t>
            </a:r>
          </a:p>
          <a:p>
            <a:r>
              <a:rPr lang="en-US" altLang="ko-KR" sz="1400" dirty="0" smtClean="0"/>
              <a:t>Cover Perfection</a:t>
            </a:r>
          </a:p>
          <a:p>
            <a:r>
              <a:rPr lang="en-US" altLang="ko-KR" sz="1400" dirty="0" smtClean="0"/>
              <a:t>Triple Pot Concealer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Cover </a:t>
            </a:r>
            <a:r>
              <a:rPr lang="en-US" altLang="ko-KR" sz="1400" dirty="0"/>
              <a:t>Perfection Triple Pot Concealer</a:t>
            </a:r>
            <a:endParaRPr lang="ko-KR" altLang="en-US" sz="1400" dirty="0" smtClean="0"/>
          </a:p>
          <a:p>
            <a:r>
              <a:rPr lang="en-US" altLang="ko-KR" sz="1400" dirty="0"/>
              <a:t>Balm-type 3-color concealer that covers various skin defects at once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61626" y="901480"/>
            <a:ext cx="444176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New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Collagen EX Hydra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Skincare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콜라겐 </a:t>
            </a:r>
            <a:r>
              <a:rPr lang="ko-KR" altLang="en-US" sz="1400" dirty="0" err="1"/>
              <a:t>이엑스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하이드라</a:t>
            </a:r>
            <a:r>
              <a:rPr lang="ko-KR" altLang="en-US" sz="1400" dirty="0"/>
              <a:t> 라인</a:t>
            </a:r>
            <a:endParaRPr lang="ko-KR" altLang="en-US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콜라겐과 세라마이드로 꽉 채우는 수분 탄탄 에너지 스킨 </a:t>
            </a:r>
            <a:r>
              <a:rPr lang="ko-KR" altLang="en-US" sz="1400" dirty="0" smtClean="0"/>
              <a:t>케어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胶原蛋白紧致水润系列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胶原蛋白和神经酰胺双重保湿成分，给予肌肤紧致的能量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564283" y="4037836"/>
            <a:ext cx="44417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Best</a:t>
            </a:r>
          </a:p>
          <a:p>
            <a:r>
              <a:rPr lang="en-US" altLang="ko-KR" sz="1400" dirty="0" smtClean="0"/>
              <a:t>Cover Perfection</a:t>
            </a:r>
          </a:p>
          <a:p>
            <a:r>
              <a:rPr lang="en-US" altLang="ko-KR" sz="1400" dirty="0" smtClean="0"/>
              <a:t>Triple Pot Concealer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커버 </a:t>
            </a:r>
            <a:r>
              <a:rPr lang="ko-KR" altLang="en-US" sz="1400" dirty="0" err="1" smtClean="0"/>
              <a:t>퍼펙션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트리플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팟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컨실러</a:t>
            </a:r>
            <a:endParaRPr lang="ko-KR" altLang="en-US" sz="1400" dirty="0" smtClean="0"/>
          </a:p>
          <a:p>
            <a:r>
              <a:rPr lang="ko-KR" altLang="en-US" sz="1400" dirty="0" smtClean="0"/>
              <a:t>다양한 피부 결점을 한 번에 커버해주는 밤 타입의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구 </a:t>
            </a:r>
            <a:r>
              <a:rPr lang="ko-KR" altLang="en-US" sz="1400" dirty="0" err="1" smtClean="0"/>
              <a:t>컨실러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zh-CN" altLang="en-US" sz="1400" dirty="0"/>
              <a:t>得鲜丝滑三色遮瑕</a:t>
            </a:r>
            <a:r>
              <a:rPr lang="zh-CN" altLang="en-US" sz="1400" dirty="0" smtClean="0"/>
              <a:t>膏</a:t>
            </a:r>
            <a:endParaRPr lang="en-US" altLang="zh-CN" sz="1400" dirty="0" smtClean="0"/>
          </a:p>
          <a:p>
            <a:r>
              <a:rPr lang="zh-CN" altLang="en-US" sz="1400" dirty="0"/>
              <a:t>一次性遮盖多种肌肤瑕疵的膏状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色遮</a:t>
            </a:r>
            <a:r>
              <a:rPr lang="zh-CN" altLang="en-US" sz="1400" dirty="0"/>
              <a:t>瑕膏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621" y="403270"/>
            <a:ext cx="5437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영문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61626" y="350448"/>
            <a:ext cx="5437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중</a:t>
            </a:r>
            <a:r>
              <a:rPr lang="ko-KR" altLang="en-US" sz="1400" b="1" dirty="0" smtClean="0"/>
              <a:t>문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053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274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等线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JYPARK</dc:creator>
  <cp:lastModifiedBy>JYPARK</cp:lastModifiedBy>
  <cp:revision>21</cp:revision>
  <cp:lastPrinted>2023-10-30T02:10:00Z</cp:lastPrinted>
  <dcterms:created xsi:type="dcterms:W3CDTF">2023-10-30T00:40:03Z</dcterms:created>
  <dcterms:modified xsi:type="dcterms:W3CDTF">2023-10-30T07:58:07Z</dcterms:modified>
</cp:coreProperties>
</file>