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61" r:id="rId2"/>
    <p:sldId id="262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8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3e17a92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3e17a92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56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3e17a92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3e17a92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31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1328A66-35A6-A739-182B-FFE6DA63F8D7}"/>
              </a:ext>
            </a:extLst>
          </p:cNvPr>
          <p:cNvSpPr txBox="1">
            <a:spLocks/>
          </p:cNvSpPr>
          <p:nvPr/>
        </p:nvSpPr>
        <p:spPr>
          <a:xfrm>
            <a:off x="-1" y="1318441"/>
            <a:ext cx="9179859" cy="41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500" b="1" kern="1000" spc="-150" dirty="0"/>
              <a:t>“</a:t>
            </a:r>
            <a:r>
              <a:rPr lang="ko-KR" altLang="en-US" sz="1500" b="1" kern="1000" spc="-150" dirty="0"/>
              <a:t>서비스에 필요한 프로그램이 설치됩니다</a:t>
            </a:r>
            <a:r>
              <a:rPr lang="en-US" altLang="ko-KR" sz="1500" b="1" kern="1000" spc="-150" dirty="0"/>
              <a:t>“ </a:t>
            </a:r>
            <a:endParaRPr lang="ko-KR" altLang="en-US" sz="1500" b="1" kern="1000" spc="-150" dirty="0"/>
          </a:p>
        </p:txBody>
      </p:sp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26CB3BB7-0E6D-61F6-DA16-8C20EFB64CFA}"/>
              </a:ext>
            </a:extLst>
          </p:cNvPr>
          <p:cNvSpPr txBox="1">
            <a:spLocks/>
          </p:cNvSpPr>
          <p:nvPr/>
        </p:nvSpPr>
        <p:spPr>
          <a:xfrm>
            <a:off x="3186070" y="1999675"/>
            <a:ext cx="4443960" cy="6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아래의 다운로드 버튼을 클릭하여 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PC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에 수동설치 파일을 저장합니다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접속한 브라우저를 종료 후 다운로드 받은 파일을 실행하여 설치합니다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설치가 완료되면 브라우저를 재시작 합니다</a:t>
            </a:r>
          </a:p>
        </p:txBody>
      </p:sp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D58FBEEC-E178-7A17-ECE3-5AB5CE674EA4}"/>
              </a:ext>
            </a:extLst>
          </p:cNvPr>
          <p:cNvSpPr txBox="1">
            <a:spLocks/>
          </p:cNvSpPr>
          <p:nvPr/>
        </p:nvSpPr>
        <p:spPr>
          <a:xfrm>
            <a:off x="0" y="1971847"/>
            <a:ext cx="9144000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US" altLang="ko-KR" sz="700" kern="2000" dirty="0"/>
            </a:br>
            <a:r>
              <a:rPr lang="ko-KR" altLang="en-US" sz="700" kern="2000" dirty="0"/>
              <a:t>아래의 절차에 따라 수동설치를 진행해 주시기 바랍니다</a:t>
            </a:r>
            <a:r>
              <a:rPr lang="en-US" altLang="ko-KR" sz="700" kern="2000" dirty="0"/>
              <a:t>.</a:t>
            </a:r>
            <a:endParaRPr lang="ko-KR" altLang="en-US" sz="700" kern="2000" dirty="0"/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B86AE9D0-37F9-5564-35A5-22FC239EF05D}"/>
              </a:ext>
            </a:extLst>
          </p:cNvPr>
          <p:cNvSpPr txBox="1">
            <a:spLocks/>
          </p:cNvSpPr>
          <p:nvPr/>
        </p:nvSpPr>
        <p:spPr>
          <a:xfrm>
            <a:off x="5996" y="3888215"/>
            <a:ext cx="9138004" cy="25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dirty="0"/>
              <a:t>※ “</a:t>
            </a:r>
            <a:r>
              <a:rPr lang="ko-KR" altLang="en-US" sz="900" dirty="0">
                <a:solidFill>
                  <a:srgbClr val="FF0000"/>
                </a:solidFill>
              </a:rPr>
              <a:t>자동 다운로드 진행 불가</a:t>
            </a:r>
            <a:r>
              <a:rPr lang="en-US" altLang="ko-KR" sz="900" dirty="0"/>
              <a:t>”</a:t>
            </a:r>
            <a:r>
              <a:rPr lang="ko-KR" altLang="en-US" sz="900" dirty="0"/>
              <a:t>하신 분은 도표의             버튼을 클릭해서 </a:t>
            </a:r>
            <a:r>
              <a:rPr lang="en-US" altLang="ko-KR" sz="900" dirty="0"/>
              <a:t>“</a:t>
            </a:r>
            <a:r>
              <a:rPr lang="ko-KR" altLang="en-US" sz="900" dirty="0">
                <a:solidFill>
                  <a:srgbClr val="FF0000"/>
                </a:solidFill>
              </a:rPr>
              <a:t>수동 다운로드</a:t>
            </a:r>
            <a:r>
              <a:rPr lang="en-US" altLang="ko-KR" sz="900" dirty="0"/>
              <a:t>“</a:t>
            </a:r>
            <a:r>
              <a:rPr lang="ko-KR" altLang="en-US" sz="900" dirty="0"/>
              <a:t>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6D4BC8-E9C1-0E2B-45CE-39B5B3C0F4FC}"/>
              </a:ext>
            </a:extLst>
          </p:cNvPr>
          <p:cNvGrpSpPr/>
          <p:nvPr/>
        </p:nvGrpSpPr>
        <p:grpSpPr>
          <a:xfrm>
            <a:off x="4317527" y="529695"/>
            <a:ext cx="544802" cy="390040"/>
            <a:chOff x="4161569" y="492468"/>
            <a:chExt cx="1040453" cy="744890"/>
          </a:xfrm>
        </p:grpSpPr>
        <p:sp>
          <p:nvSpPr>
            <p:cNvPr id="75" name="Google Shape;75;p17"/>
            <p:cNvSpPr/>
            <p:nvPr/>
          </p:nvSpPr>
          <p:spPr>
            <a:xfrm>
              <a:off x="4161569" y="492468"/>
              <a:ext cx="1040453" cy="744889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75;p17">
              <a:extLst>
                <a:ext uri="{FF2B5EF4-FFF2-40B4-BE49-F238E27FC236}">
                  <a16:creationId xmlns:a16="http://schemas.microsoft.com/office/drawing/2014/main" id="{BF9C0DE3-F5EE-9DB1-E01F-F4337A97C623}"/>
                </a:ext>
              </a:extLst>
            </p:cNvPr>
            <p:cNvSpPr/>
            <p:nvPr/>
          </p:nvSpPr>
          <p:spPr>
            <a:xfrm>
              <a:off x="4161569" y="587166"/>
              <a:ext cx="1040453" cy="650192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8CA428C-1A74-9D72-4D18-1FD9C4252CCB}"/>
                </a:ext>
              </a:extLst>
            </p:cNvPr>
            <p:cNvSpPr/>
            <p:nvPr/>
          </p:nvSpPr>
          <p:spPr>
            <a:xfrm>
              <a:off x="5045142" y="517981"/>
              <a:ext cx="45719" cy="45719"/>
            </a:xfrm>
            <a:prstGeom prst="ellipse">
              <a:avLst/>
            </a:prstGeom>
            <a:no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3978805-F9D6-765C-EAA7-3D94454DF718}"/>
                </a:ext>
              </a:extLst>
            </p:cNvPr>
            <p:cNvSpPr/>
            <p:nvPr/>
          </p:nvSpPr>
          <p:spPr>
            <a:xfrm>
              <a:off x="5117109" y="517981"/>
              <a:ext cx="45719" cy="45719"/>
            </a:xfrm>
            <a:prstGeom prst="ellipse">
              <a:avLst/>
            </a:prstGeom>
            <a:no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0A65128-E201-EC5E-B417-AFCE1C2CDBFB}"/>
              </a:ext>
            </a:extLst>
          </p:cNvPr>
          <p:cNvGrpSpPr/>
          <p:nvPr/>
        </p:nvGrpSpPr>
        <p:grpSpPr>
          <a:xfrm>
            <a:off x="4596184" y="3911747"/>
            <a:ext cx="156326" cy="149889"/>
            <a:chOff x="4558969" y="3853266"/>
            <a:chExt cx="304800" cy="292248"/>
          </a:xfrm>
        </p:grpSpPr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0472438B-7D60-E7CE-9E1C-2DA3F49B59EF}"/>
                </a:ext>
              </a:extLst>
            </p:cNvPr>
            <p:cNvSpPr/>
            <p:nvPr/>
          </p:nvSpPr>
          <p:spPr>
            <a:xfrm>
              <a:off x="4635169" y="3853266"/>
              <a:ext cx="161365" cy="201706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D338B6-629B-9FA2-9656-1BE36650C093}"/>
                </a:ext>
              </a:extLst>
            </p:cNvPr>
            <p:cNvSpPr/>
            <p:nvPr/>
          </p:nvSpPr>
          <p:spPr>
            <a:xfrm>
              <a:off x="4558969" y="4099795"/>
              <a:ext cx="304800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06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A929509-7B13-A9F7-F3CE-658E2C1A425A}"/>
              </a:ext>
            </a:extLst>
          </p:cNvPr>
          <p:cNvSpPr/>
          <p:nvPr/>
        </p:nvSpPr>
        <p:spPr>
          <a:xfrm>
            <a:off x="4518212" y="2120153"/>
            <a:ext cx="161365" cy="201706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B9CE52-D726-5F85-5C20-94F3BD2296BA}"/>
              </a:ext>
            </a:extLst>
          </p:cNvPr>
          <p:cNvSpPr/>
          <p:nvPr/>
        </p:nvSpPr>
        <p:spPr>
          <a:xfrm>
            <a:off x="4442012" y="2366682"/>
            <a:ext cx="30480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308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66</Words>
  <Application>Microsoft Office PowerPoint</Application>
  <PresentationFormat>화면 슬라이드 쇼(16:9)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창고관리자 외    ※ 출입금지 ※</dc:title>
  <cp:lastModifiedBy>Office</cp:lastModifiedBy>
  <cp:revision>8</cp:revision>
  <dcterms:modified xsi:type="dcterms:W3CDTF">2023-11-06T13:45:48Z</dcterms:modified>
</cp:coreProperties>
</file>