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70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2024년 10월 1일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2024년 10월 1일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60400"/>
            <a:ext cx="10972800" cy="40640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구매자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7284" y="1356757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HOME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50305" y="1351439"/>
            <a:ext cx="1231900" cy="2775546"/>
            <a:chOff x="5905500" y="1170464"/>
            <a:chExt cx="1231900" cy="2775546"/>
          </a:xfrm>
        </p:grpSpPr>
        <p:sp>
          <p:nvSpPr>
            <p:cNvPr id="6" name="직사각형 5"/>
            <p:cNvSpPr/>
            <p:nvPr/>
          </p:nvSpPr>
          <p:spPr>
            <a:xfrm>
              <a:off x="5905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마이 페이지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05500" y="161905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내 정보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05500" y="19671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내 정보 수정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05500" y="231533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 상품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05500" y="2667480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ysClr val="windowText" lastClr="000000"/>
                  </a:solidFill>
                </a:rPr>
                <a:t>찜한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상품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05500" y="301962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5500" y="337177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ysClr val="windowText" lastClr="000000"/>
                  </a:solidFill>
                </a:rPr>
                <a:t>문의 내역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05500" y="372391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회원 탈퇴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74305" y="1351439"/>
            <a:ext cx="1231900" cy="1711149"/>
            <a:chOff x="7429500" y="1170464"/>
            <a:chExt cx="1231900" cy="1711149"/>
          </a:xfrm>
        </p:grpSpPr>
        <p:sp>
          <p:nvSpPr>
            <p:cNvPr id="15" name="직사각형 14"/>
            <p:cNvSpPr/>
            <p:nvPr/>
          </p:nvSpPr>
          <p:spPr>
            <a:xfrm>
              <a:off x="7429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고객 센터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29500" y="162630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 내역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29500" y="197444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자주 찾는 질문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00" y="231698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1:1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29500" y="265952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공지사항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0" name="직선 연결선 19"/>
          <p:cNvCxnSpPr>
            <a:endCxn id="46" idx="1"/>
          </p:cNvCxnSpPr>
          <p:nvPr/>
        </p:nvCxnSpPr>
        <p:spPr>
          <a:xfrm>
            <a:off x="3710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6" idx="3"/>
            <a:endCxn id="37" idx="1"/>
          </p:cNvCxnSpPr>
          <p:nvPr/>
        </p:nvCxnSpPr>
        <p:spPr>
          <a:xfrm>
            <a:off x="5234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7" idx="3"/>
            <a:endCxn id="6" idx="1"/>
          </p:cNvCxnSpPr>
          <p:nvPr/>
        </p:nvCxnSpPr>
        <p:spPr>
          <a:xfrm>
            <a:off x="6758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3"/>
            <a:endCxn id="15" idx="1"/>
          </p:cNvCxnSpPr>
          <p:nvPr/>
        </p:nvCxnSpPr>
        <p:spPr>
          <a:xfrm>
            <a:off x="8282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5196105" y="4447988"/>
            <a:ext cx="1231900" cy="727721"/>
            <a:chOff x="4051300" y="4267013"/>
            <a:chExt cx="1231900" cy="727721"/>
          </a:xfrm>
        </p:grpSpPr>
        <p:sp>
          <p:nvSpPr>
            <p:cNvPr id="25" name="직사각형 24"/>
            <p:cNvSpPr/>
            <p:nvPr/>
          </p:nvSpPr>
          <p:spPr>
            <a:xfrm>
              <a:off x="4051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051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20105" y="4447988"/>
            <a:ext cx="1231900" cy="1698877"/>
            <a:chOff x="5575300" y="4267013"/>
            <a:chExt cx="1231900" cy="1698877"/>
          </a:xfrm>
        </p:grpSpPr>
        <p:sp>
          <p:nvSpPr>
            <p:cNvPr id="28" name="직사각형 27"/>
            <p:cNvSpPr/>
            <p:nvPr/>
          </p:nvSpPr>
          <p:spPr>
            <a:xfrm>
              <a:off x="5575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구매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75300" y="47647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할인 적용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75300" y="5120122"/>
              <a:ext cx="1231900" cy="475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배송 전 요청사항 작성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575300" y="574379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결제 수단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2" name="직선 연결선 31"/>
          <p:cNvCxnSpPr>
            <a:stCxn id="4" idx="2"/>
            <a:endCxn id="43" idx="0"/>
          </p:cNvCxnSpPr>
          <p:nvPr/>
        </p:nvCxnSpPr>
        <p:spPr>
          <a:xfrm flipH="1">
            <a:off x="2764055" y="2053193"/>
            <a:ext cx="4690" cy="239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49" idx="0"/>
          </p:cNvCxnSpPr>
          <p:nvPr/>
        </p:nvCxnSpPr>
        <p:spPr>
          <a:xfrm rot="16200000" flipH="1">
            <a:off x="2331003" y="2490935"/>
            <a:ext cx="2394795" cy="1519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2"/>
            <a:endCxn id="25" idx="0"/>
          </p:cNvCxnSpPr>
          <p:nvPr/>
        </p:nvCxnSpPr>
        <p:spPr>
          <a:xfrm rot="16200000" flipH="1">
            <a:off x="3093003" y="1728935"/>
            <a:ext cx="2394795" cy="3043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6200000" flipH="1">
            <a:off x="3856664" y="966935"/>
            <a:ext cx="2394795" cy="4567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521617" y="1351439"/>
            <a:ext cx="1236588" cy="2411469"/>
            <a:chOff x="4376812" y="1170464"/>
            <a:chExt cx="1236588" cy="2411469"/>
          </a:xfrm>
        </p:grpSpPr>
        <p:sp>
          <p:nvSpPr>
            <p:cNvPr id="37" name="직사각형 36"/>
            <p:cNvSpPr/>
            <p:nvPr/>
          </p:nvSpPr>
          <p:spPr>
            <a:xfrm>
              <a:off x="4381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76812" y="196688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8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이상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16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 미만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76812" y="265196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특수 문자 포함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376812" y="1626302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필수 약관 동의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76812" y="3367088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기존 회원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48105" y="4447988"/>
            <a:ext cx="1231900" cy="694823"/>
            <a:chOff x="1003300" y="4267013"/>
            <a:chExt cx="1231900" cy="694823"/>
          </a:xfrm>
        </p:grpSpPr>
        <p:sp>
          <p:nvSpPr>
            <p:cNvPr id="43" name="직사각형 42"/>
            <p:cNvSpPr/>
            <p:nvPr/>
          </p:nvSpPr>
          <p:spPr>
            <a:xfrm>
              <a:off x="1003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검색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03300" y="4746991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상품명 검색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02305" y="1351439"/>
            <a:ext cx="1231900" cy="878520"/>
            <a:chOff x="2857500" y="1170464"/>
            <a:chExt cx="1231900" cy="878520"/>
          </a:xfrm>
        </p:grpSpPr>
        <p:sp>
          <p:nvSpPr>
            <p:cNvPr id="46" name="직사각형 45"/>
            <p:cNvSpPr/>
            <p:nvPr/>
          </p:nvSpPr>
          <p:spPr>
            <a:xfrm>
              <a:off x="2857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로그인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500" y="1622679"/>
              <a:ext cx="1231900" cy="42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아이디 저장 여부 체크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672105" y="4447988"/>
            <a:ext cx="1231900" cy="906283"/>
            <a:chOff x="2527300" y="4267013"/>
            <a:chExt cx="1231900" cy="906283"/>
          </a:xfrm>
        </p:grpSpPr>
        <p:sp>
          <p:nvSpPr>
            <p:cNvPr id="49" name="직사각형 48"/>
            <p:cNvSpPr/>
            <p:nvPr/>
          </p:nvSpPr>
          <p:spPr>
            <a:xfrm>
              <a:off x="2527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상품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7300" y="4746991"/>
              <a:ext cx="1231900" cy="426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구매한 상품 리뷰 등록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282205" y="4435288"/>
            <a:ext cx="1231900" cy="1807588"/>
            <a:chOff x="5575300" y="4267013"/>
            <a:chExt cx="1231900" cy="1807588"/>
          </a:xfrm>
        </p:grpSpPr>
        <p:sp>
          <p:nvSpPr>
            <p:cNvPr id="99" name="직사각형 98"/>
            <p:cNvSpPr/>
            <p:nvPr/>
          </p:nvSpPr>
          <p:spPr>
            <a:xfrm>
              <a:off x="5575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경매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575300" y="47647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경매 리스트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575300" y="5852509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알림 설정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8" name="꺾인 연결선 117"/>
          <p:cNvCxnSpPr>
            <a:stCxn id="4" idx="2"/>
            <a:endCxn id="99" idx="0"/>
          </p:cNvCxnSpPr>
          <p:nvPr/>
        </p:nvCxnSpPr>
        <p:spPr>
          <a:xfrm rot="16200000" flipH="1">
            <a:off x="4642403" y="179535"/>
            <a:ext cx="2382095" cy="6129410"/>
          </a:xfrm>
          <a:prstGeom prst="bentConnector3">
            <a:avLst>
              <a:gd name="adj1" fmla="val 91052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8282205" y="5299712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경매 참여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282205" y="5652495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경매 결과 확인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4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60400"/>
            <a:ext cx="10972800" cy="40640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판매자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7284" y="1356757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HOME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72105" y="1351439"/>
            <a:ext cx="4610101" cy="5125375"/>
            <a:chOff x="2527300" y="1170464"/>
            <a:chExt cx="4610101" cy="5125375"/>
          </a:xfrm>
        </p:grpSpPr>
        <p:sp>
          <p:nvSpPr>
            <p:cNvPr id="6" name="직사각형 5"/>
            <p:cNvSpPr/>
            <p:nvPr/>
          </p:nvSpPr>
          <p:spPr>
            <a:xfrm>
              <a:off x="5905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마이 페이지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05500" y="161905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통계 분석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27300" y="607374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판매 상품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05501" y="197372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05501" y="232586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판매자 탈퇴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74305" y="1351439"/>
            <a:ext cx="1231900" cy="1025349"/>
            <a:chOff x="7429500" y="1170464"/>
            <a:chExt cx="1231900" cy="1025349"/>
          </a:xfrm>
        </p:grpSpPr>
        <p:sp>
          <p:nvSpPr>
            <p:cNvPr id="15" name="직사각형 14"/>
            <p:cNvSpPr/>
            <p:nvPr/>
          </p:nvSpPr>
          <p:spPr>
            <a:xfrm>
              <a:off x="7429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고객 센터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29500" y="162630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 내역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29500" y="1973721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공지사항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0" name="직선 연결선 19"/>
          <p:cNvCxnSpPr>
            <a:endCxn id="46" idx="1"/>
          </p:cNvCxnSpPr>
          <p:nvPr/>
        </p:nvCxnSpPr>
        <p:spPr>
          <a:xfrm>
            <a:off x="3710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6" idx="3"/>
            <a:endCxn id="37" idx="1"/>
          </p:cNvCxnSpPr>
          <p:nvPr/>
        </p:nvCxnSpPr>
        <p:spPr>
          <a:xfrm>
            <a:off x="5234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7" idx="3"/>
            <a:endCxn id="6" idx="1"/>
          </p:cNvCxnSpPr>
          <p:nvPr/>
        </p:nvCxnSpPr>
        <p:spPr>
          <a:xfrm>
            <a:off x="6758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3"/>
            <a:endCxn id="15" idx="1"/>
          </p:cNvCxnSpPr>
          <p:nvPr/>
        </p:nvCxnSpPr>
        <p:spPr>
          <a:xfrm>
            <a:off x="8282205" y="1528207"/>
            <a:ext cx="29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4" idx="2"/>
            <a:endCxn id="43" idx="0"/>
          </p:cNvCxnSpPr>
          <p:nvPr/>
        </p:nvCxnSpPr>
        <p:spPr>
          <a:xfrm flipH="1">
            <a:off x="2764055" y="2053193"/>
            <a:ext cx="4690" cy="2394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49" idx="0"/>
          </p:cNvCxnSpPr>
          <p:nvPr/>
        </p:nvCxnSpPr>
        <p:spPr>
          <a:xfrm rot="16200000" flipH="1">
            <a:off x="2331003" y="2490935"/>
            <a:ext cx="2394795" cy="1519310"/>
          </a:xfrm>
          <a:prstGeom prst="bentConnector3">
            <a:avLst>
              <a:gd name="adj1" fmla="val 9049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4" idx="2"/>
            <a:endCxn id="52" idx="0"/>
          </p:cNvCxnSpPr>
          <p:nvPr/>
        </p:nvCxnSpPr>
        <p:spPr>
          <a:xfrm rot="16200000" flipH="1">
            <a:off x="3109709" y="1712229"/>
            <a:ext cx="2394795" cy="3076722"/>
          </a:xfrm>
          <a:prstGeom prst="bentConnector3">
            <a:avLst>
              <a:gd name="adj1" fmla="val 9083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521617" y="1351439"/>
            <a:ext cx="1236588" cy="2411469"/>
            <a:chOff x="4376812" y="1170464"/>
            <a:chExt cx="1236588" cy="2411469"/>
          </a:xfrm>
        </p:grpSpPr>
        <p:sp>
          <p:nvSpPr>
            <p:cNvPr id="37" name="직사각형 36"/>
            <p:cNvSpPr/>
            <p:nvPr/>
          </p:nvSpPr>
          <p:spPr>
            <a:xfrm>
              <a:off x="4381500" y="117046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376812" y="196688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8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자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 이상 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16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 미만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76812" y="2651968"/>
              <a:ext cx="1231900" cy="570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비밀번호 특수 문자 포함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376812" y="1626302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필수 약관 동의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76812" y="3367088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기존 회원 확인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48105" y="4447988"/>
            <a:ext cx="1231900" cy="694823"/>
            <a:chOff x="1003300" y="4267013"/>
            <a:chExt cx="1231900" cy="694823"/>
          </a:xfrm>
        </p:grpSpPr>
        <p:sp>
          <p:nvSpPr>
            <p:cNvPr id="43" name="직사각형 42"/>
            <p:cNvSpPr/>
            <p:nvPr/>
          </p:nvSpPr>
          <p:spPr>
            <a:xfrm>
              <a:off x="1003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검색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03300" y="4746991"/>
              <a:ext cx="1231900" cy="2148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상품명 검색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002305" y="1351439"/>
            <a:ext cx="1231900" cy="353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로그인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672105" y="4447988"/>
            <a:ext cx="1231900" cy="740421"/>
            <a:chOff x="2527300" y="4267013"/>
            <a:chExt cx="1231900" cy="740421"/>
          </a:xfrm>
        </p:grpSpPr>
        <p:sp>
          <p:nvSpPr>
            <p:cNvPr id="49" name="직사각형 48"/>
            <p:cNvSpPr/>
            <p:nvPr/>
          </p:nvSpPr>
          <p:spPr>
            <a:xfrm>
              <a:off x="2527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상품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527300" y="4759691"/>
              <a:ext cx="1231900" cy="247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229517" y="4447988"/>
            <a:ext cx="1231900" cy="1807588"/>
            <a:chOff x="5575300" y="4267013"/>
            <a:chExt cx="1231900" cy="1807588"/>
          </a:xfrm>
        </p:grpSpPr>
        <p:sp>
          <p:nvSpPr>
            <p:cNvPr id="52" name="직사각형 51"/>
            <p:cNvSpPr/>
            <p:nvPr/>
          </p:nvSpPr>
          <p:spPr>
            <a:xfrm>
              <a:off x="5575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경매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75300" y="47647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등록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75300" y="5852509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판매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229517" y="5328012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채팅 참여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229517" y="5680795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현황 및 결과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72105" y="5296266"/>
            <a:ext cx="1231900" cy="247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 smtClean="0">
                <a:solidFill>
                  <a:sysClr val="windowText" lastClr="000000"/>
                </a:solidFill>
              </a:rPr>
              <a:t>전체 상품 관리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72105" y="5651866"/>
            <a:ext cx="1231900" cy="494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상품 등록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수정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765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60400"/>
            <a:ext cx="10972800" cy="406400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48335" y="1259826"/>
            <a:ext cx="1882921" cy="696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HOME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794702" y="3176434"/>
            <a:ext cx="6300616" cy="2373466"/>
            <a:chOff x="5905500" y="1170464"/>
            <a:chExt cx="6300616" cy="2373466"/>
          </a:xfrm>
        </p:grpSpPr>
        <p:sp>
          <p:nvSpPr>
            <p:cNvPr id="53" name="직사각형 52"/>
            <p:cNvSpPr/>
            <p:nvPr/>
          </p:nvSpPr>
          <p:spPr>
            <a:xfrm>
              <a:off x="5905500" y="1170464"/>
              <a:ext cx="1231900" cy="4455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구매자 및 판매자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05500" y="1746056"/>
              <a:ext cx="1231900" cy="526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구매자 및 판매자 목록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905500" y="2424395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회원 등록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905500" y="2772534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메일 발송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05500" y="3124680"/>
              <a:ext cx="1231900" cy="419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탈퇴 회원 및 판매자 관리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74216" y="1676093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가입 통계 분석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173846" y="3176434"/>
            <a:ext cx="1231900" cy="1089045"/>
            <a:chOff x="2527300" y="4267013"/>
            <a:chExt cx="1231900" cy="1089045"/>
          </a:xfrm>
        </p:grpSpPr>
        <p:sp>
          <p:nvSpPr>
            <p:cNvPr id="60" name="직사각형 59"/>
            <p:cNvSpPr/>
            <p:nvPr/>
          </p:nvSpPr>
          <p:spPr>
            <a:xfrm>
              <a:off x="2527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고객 지원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527300" y="47726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1:1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문의 답변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527300" y="5133966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자주 찾는 질문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871874" y="3186415"/>
            <a:ext cx="1231900" cy="2039327"/>
            <a:chOff x="4051300" y="4267013"/>
            <a:chExt cx="1231900" cy="2039327"/>
          </a:xfrm>
        </p:grpSpPr>
        <p:sp>
          <p:nvSpPr>
            <p:cNvPr id="65" name="직사각형 64"/>
            <p:cNvSpPr/>
            <p:nvPr/>
          </p:nvSpPr>
          <p:spPr>
            <a:xfrm>
              <a:off x="4051300" y="4267013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통계 분석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51300" y="5102842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주문 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051300" y="547702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WEB/APP 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051300" y="5851212"/>
              <a:ext cx="1231900" cy="455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취소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교환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환불 통계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658802" y="3176434"/>
            <a:ext cx="1231900" cy="1652825"/>
            <a:chOff x="7541206" y="3176434"/>
            <a:chExt cx="1231900" cy="1652825"/>
          </a:xfrm>
        </p:grpSpPr>
        <p:sp>
          <p:nvSpPr>
            <p:cNvPr id="70" name="직사각형 69"/>
            <p:cNvSpPr/>
            <p:nvPr/>
          </p:nvSpPr>
          <p:spPr>
            <a:xfrm>
              <a:off x="7541206" y="317643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주문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541206" y="3686983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주문 전체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541206" y="4037818"/>
              <a:ext cx="1231900" cy="451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취소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교환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환불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541206" y="4607167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배송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475818" y="3176434"/>
            <a:ext cx="1240356" cy="1674966"/>
            <a:chOff x="2358222" y="3176434"/>
            <a:chExt cx="1240356" cy="1674966"/>
          </a:xfrm>
        </p:grpSpPr>
        <p:sp>
          <p:nvSpPr>
            <p:cNvPr id="76" name="직사각형 75"/>
            <p:cNvSpPr/>
            <p:nvPr/>
          </p:nvSpPr>
          <p:spPr>
            <a:xfrm>
              <a:off x="2366678" y="3176434"/>
              <a:ext cx="1231900" cy="3535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상품 관리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66678" y="3662548"/>
              <a:ext cx="1231900" cy="22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리뷰 관리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58222" y="4364332"/>
              <a:ext cx="1231900" cy="4870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상품 등록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수정</a:t>
              </a:r>
              <a:r>
                <a:rPr lang="en-US" altLang="ko-KR" sz="1200" dirty="0" smtClean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sz="1200" dirty="0" smtClean="0">
                  <a:solidFill>
                    <a:sysClr val="windowText" lastClr="000000"/>
                  </a:solidFill>
                </a:rPr>
                <a:t>삭제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2" name="직선 연결선 81"/>
          <p:cNvCxnSpPr>
            <a:stCxn id="51" idx="2"/>
            <a:endCxn id="60" idx="0"/>
          </p:cNvCxnSpPr>
          <p:nvPr/>
        </p:nvCxnSpPr>
        <p:spPr>
          <a:xfrm>
            <a:off x="5789796" y="1956262"/>
            <a:ext cx="0" cy="122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3" idx="0"/>
            <a:endCxn id="51" idx="2"/>
          </p:cNvCxnSpPr>
          <p:nvPr/>
        </p:nvCxnSpPr>
        <p:spPr>
          <a:xfrm rot="5400000" flipH="1" flipV="1">
            <a:off x="3490138" y="876776"/>
            <a:ext cx="1220172" cy="33791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6" idx="0"/>
            <a:endCxn id="51" idx="2"/>
          </p:cNvCxnSpPr>
          <p:nvPr/>
        </p:nvCxnSpPr>
        <p:spPr>
          <a:xfrm rot="5400000" flipH="1" flipV="1">
            <a:off x="4334924" y="1721562"/>
            <a:ext cx="1220172" cy="168957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5" idx="0"/>
            <a:endCxn id="51" idx="2"/>
          </p:cNvCxnSpPr>
          <p:nvPr/>
        </p:nvCxnSpPr>
        <p:spPr>
          <a:xfrm rot="16200000" flipV="1">
            <a:off x="6023734" y="1722325"/>
            <a:ext cx="1230153" cy="16980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0" idx="0"/>
            <a:endCxn id="51" idx="2"/>
          </p:cNvCxnSpPr>
          <p:nvPr/>
        </p:nvCxnSpPr>
        <p:spPr>
          <a:xfrm rot="16200000" flipV="1">
            <a:off x="6922188" y="823870"/>
            <a:ext cx="1220172" cy="34849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3475818" y="4003404"/>
            <a:ext cx="1231900" cy="22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ysClr val="windowText" lastClr="000000"/>
                </a:solidFill>
              </a:rPr>
              <a:t>전체 상품 관리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51</TotalTime>
  <Words>219</Words>
  <Application>Microsoft Office PowerPoint</Application>
  <PresentationFormat>와이드스크린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맑은 고딕</vt:lpstr>
      <vt:lpstr>Calibri</vt:lpstr>
      <vt:lpstr>Georgia</vt:lpstr>
      <vt:lpstr>Wingdings 2</vt:lpstr>
      <vt:lpstr>교육 프레젠테이션</vt:lpstr>
      <vt:lpstr>1. 구매자</vt:lpstr>
      <vt:lpstr>2. 판매자</vt:lpstr>
      <vt:lpstr>3. 관리자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구매자</dc:title>
  <dc:creator>이커머스 7차</dc:creator>
  <cp:lastModifiedBy>이커머스7차</cp:lastModifiedBy>
  <cp:revision>7</cp:revision>
  <dcterms:created xsi:type="dcterms:W3CDTF">2024-09-26T06:43:00Z</dcterms:created>
  <dcterms:modified xsi:type="dcterms:W3CDTF">2024-10-01T01:06:29Z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