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CCFF"/>
    <a:srgbClr val="FD9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2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FBE1-D6F8-4038-8C5E-AD7368F0623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2D3-E857-49DB-91A7-89AB8959A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1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FBE1-D6F8-4038-8C5E-AD7368F0623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2D3-E857-49DB-91A7-89AB8959A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71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FBE1-D6F8-4038-8C5E-AD7368F0623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2D3-E857-49DB-91A7-89AB8959A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2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FBE1-D6F8-4038-8C5E-AD7368F0623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2D3-E857-49DB-91A7-89AB8959A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4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FBE1-D6F8-4038-8C5E-AD7368F0623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2D3-E857-49DB-91A7-89AB8959A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98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FBE1-D6F8-4038-8C5E-AD7368F0623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2D3-E857-49DB-91A7-89AB8959A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FBE1-D6F8-4038-8C5E-AD7368F0623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2D3-E857-49DB-91A7-89AB8959A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56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FBE1-D6F8-4038-8C5E-AD7368F0623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2D3-E857-49DB-91A7-89AB8959A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44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FBE1-D6F8-4038-8C5E-AD7368F0623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2D3-E857-49DB-91A7-89AB8959A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9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FBE1-D6F8-4038-8C5E-AD7368F0623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2D3-E857-49DB-91A7-89AB8959A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99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FBE1-D6F8-4038-8C5E-AD7368F0623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2D3-E857-49DB-91A7-89AB8959A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88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7FBE1-D6F8-4038-8C5E-AD7368F0623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032D3-E857-49DB-91A7-89AB8959A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33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016" y="4749799"/>
            <a:ext cx="1873418" cy="346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051" y="864307"/>
            <a:ext cx="1601342" cy="75905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304800" y="304800"/>
            <a:ext cx="4940300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Languages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4800" y="2777005"/>
            <a:ext cx="4940300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Tools &amp; Server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29300" y="304800"/>
            <a:ext cx="4940300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DB &amp; Frameworks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829300" y="2298700"/>
            <a:ext cx="4940300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Library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307101" y="991621"/>
            <a:ext cx="2811389" cy="947729"/>
            <a:chOff x="2217797" y="1421274"/>
            <a:chExt cx="2696482" cy="823549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7797" y="1421274"/>
              <a:ext cx="1647098" cy="823549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3802" y="1479300"/>
              <a:ext cx="683620" cy="68362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1160" y="1469414"/>
              <a:ext cx="683119" cy="693035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39197"/>
            <a:ext cx="1232323" cy="71916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3044580"/>
            <a:ext cx="1380516" cy="33704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2030" y="968554"/>
            <a:ext cx="796588" cy="100339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5829300" y="4292600"/>
            <a:ext cx="4940300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APIs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2351" y="2858207"/>
            <a:ext cx="1219349" cy="130644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14235" y="2975100"/>
            <a:ext cx="1873131" cy="53860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613" y="845892"/>
            <a:ext cx="1052849" cy="91246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9419" y="1895110"/>
            <a:ext cx="1028470" cy="47606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775" y="3832736"/>
            <a:ext cx="1871338" cy="116958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9" y="3430764"/>
            <a:ext cx="1406680" cy="79125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73" y="3476850"/>
            <a:ext cx="1690218" cy="46856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1" b="28571"/>
          <a:stretch/>
        </p:blipFill>
        <p:spPr>
          <a:xfrm>
            <a:off x="3044700" y="3452930"/>
            <a:ext cx="2075413" cy="59297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5" y="5165849"/>
            <a:ext cx="979420" cy="81291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83758" y="5165850"/>
            <a:ext cx="1372909" cy="778250"/>
          </a:xfrm>
          <a:prstGeom prst="rect">
            <a:avLst/>
          </a:prstGeom>
        </p:spPr>
      </p:pic>
      <p:pic>
        <p:nvPicPr>
          <p:cNvPr id="31" name="Picture 2" descr="안드로이드 &amp; 아이폰개발 - 모든에듀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87" y="4099857"/>
            <a:ext cx="1416472" cy="99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72" y="5165850"/>
            <a:ext cx="1461241" cy="76571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38329" y="4245101"/>
            <a:ext cx="1590719" cy="82556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4936712"/>
            <a:ext cx="1179871" cy="93610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51" y="5041536"/>
            <a:ext cx="1857733" cy="61924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943" y="1104533"/>
            <a:ext cx="1651650" cy="41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5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이커머스 7차</dc:creator>
  <cp:lastModifiedBy>이커머스 7차</cp:lastModifiedBy>
  <cp:revision>9</cp:revision>
  <dcterms:created xsi:type="dcterms:W3CDTF">2024-10-01T08:12:01Z</dcterms:created>
  <dcterms:modified xsi:type="dcterms:W3CDTF">2024-10-01T09:00:10Z</dcterms:modified>
</cp:coreProperties>
</file>