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6" r:id="rId2"/>
    <p:sldId id="277" r:id="rId3"/>
    <p:sldId id="278" r:id="rId4"/>
    <p:sldId id="279" r:id="rId5"/>
    <p:sldId id="2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D100"/>
    <a:srgbClr val="01FF74"/>
    <a:srgbClr val="FFFFFF"/>
    <a:srgbClr val="FFC5C5"/>
    <a:srgbClr val="FF2F2F"/>
    <a:srgbClr val="C80000"/>
    <a:srgbClr val="3F6B93"/>
    <a:srgbClr val="CE4646"/>
    <a:srgbClr val="7DA5C9"/>
    <a:srgbClr val="294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2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04D08-1038-4F6B-B95A-A8E4AAC9815B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FE52-D6C5-4168-BFBF-05706B4A1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FE52-D6C5-4168-BFBF-05706B4A17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01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FE52-D6C5-4168-BFBF-05706B4A17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3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9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2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5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6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8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6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7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9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1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D4E7D-25E4-4F2C-ABCD-577AFC99E5E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45723" y="727969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원 및 타원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시작과 끝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2858610" y="727969"/>
            <a:ext cx="1800000" cy="1800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마름모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조건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5166803" y="727969"/>
            <a:ext cx="1800000" cy="180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직사각형 및 사각형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처리</a:t>
            </a:r>
          </a:p>
        </p:txBody>
      </p:sp>
      <p:sp>
        <p:nvSpPr>
          <p:cNvPr id="8" name="순서도: 데이터 7"/>
          <p:cNvSpPr/>
          <p:nvPr/>
        </p:nvSpPr>
        <p:spPr>
          <a:xfrm>
            <a:off x="745723" y="3444535"/>
            <a:ext cx="1800000" cy="18000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사다리꼴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시스템의 입력과 출력</a:t>
            </a:r>
          </a:p>
        </p:txBody>
      </p:sp>
      <p:sp>
        <p:nvSpPr>
          <p:cNvPr id="9" name="순서도: 데이터 8"/>
          <p:cNvSpPr/>
          <p:nvPr/>
        </p:nvSpPr>
        <p:spPr>
          <a:xfrm>
            <a:off x="2858610" y="3444535"/>
            <a:ext cx="1498140" cy="1800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690 w 10000"/>
              <a:gd name="connsiteY1" fmla="*/ 4291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76 w 10000"/>
              <a:gd name="connsiteY1" fmla="*/ 3502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323"/>
              <a:gd name="connsiteY0" fmla="*/ 10000 h 10000"/>
              <a:gd name="connsiteX1" fmla="*/ 76 w 8323"/>
              <a:gd name="connsiteY1" fmla="*/ 3502 h 10000"/>
              <a:gd name="connsiteX2" fmla="*/ 8323 w 8323"/>
              <a:gd name="connsiteY2" fmla="*/ 0 h 10000"/>
              <a:gd name="connsiteX3" fmla="*/ 8000 w 8323"/>
              <a:gd name="connsiteY3" fmla="*/ 10000 h 10000"/>
              <a:gd name="connsiteX4" fmla="*/ 0 w 83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3" h="10000">
                <a:moveTo>
                  <a:pt x="0" y="10000"/>
                </a:moveTo>
                <a:cubicBezTo>
                  <a:pt x="25" y="7834"/>
                  <a:pt x="51" y="5668"/>
                  <a:pt x="76" y="3502"/>
                </a:cubicBezTo>
                <a:lnTo>
                  <a:pt x="8323" y="0"/>
                </a:lnTo>
                <a:cubicBezTo>
                  <a:pt x="8215" y="3333"/>
                  <a:pt x="8108" y="6667"/>
                  <a:pt x="8000" y="10000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변형된 사다리꼴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사용자의 입력</a:t>
            </a:r>
          </a:p>
        </p:txBody>
      </p:sp>
      <p:sp>
        <p:nvSpPr>
          <p:cNvPr id="10" name="순서도: 종속 처리 9"/>
          <p:cNvSpPr/>
          <p:nvPr/>
        </p:nvSpPr>
        <p:spPr>
          <a:xfrm>
            <a:off x="7954392" y="727969"/>
            <a:ext cx="1800000" cy="1800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</a:rPr>
              <a:t>변형된 직사각형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정의된 처리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" name="순서도: 화면 표시 10"/>
          <p:cNvSpPr/>
          <p:nvPr/>
        </p:nvSpPr>
        <p:spPr>
          <a:xfrm>
            <a:off x="5166803" y="3524435"/>
            <a:ext cx="1800000" cy="18000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디스플레이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4138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277" y="244746"/>
            <a:ext cx="12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회원가입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4320490" y="920562"/>
            <a:ext cx="3304996" cy="98573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 및 회원가입 </a:t>
            </a:r>
          </a:p>
        </p:txBody>
      </p:sp>
      <p:sp>
        <p:nvSpPr>
          <p:cNvPr id="4" name="순서도: 화면 표시 3"/>
          <p:cNvSpPr/>
          <p:nvPr/>
        </p:nvSpPr>
        <p:spPr>
          <a:xfrm>
            <a:off x="1329331" y="2568722"/>
            <a:ext cx="1552154" cy="838213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화면 표시 5"/>
          <p:cNvSpPr/>
          <p:nvPr/>
        </p:nvSpPr>
        <p:spPr>
          <a:xfrm>
            <a:off x="3704081" y="2558228"/>
            <a:ext cx="1763149" cy="838213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순서도: 화면 표시 8"/>
          <p:cNvSpPr/>
          <p:nvPr/>
        </p:nvSpPr>
        <p:spPr>
          <a:xfrm>
            <a:off x="6289826" y="2568722"/>
            <a:ext cx="1882498" cy="838213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순서도: 화면 표시 10"/>
          <p:cNvSpPr/>
          <p:nvPr/>
        </p:nvSpPr>
        <p:spPr>
          <a:xfrm>
            <a:off x="8994920" y="2568722"/>
            <a:ext cx="1928749" cy="838213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순서도: 화면 표시 11"/>
          <p:cNvSpPr/>
          <p:nvPr/>
        </p:nvSpPr>
        <p:spPr>
          <a:xfrm>
            <a:off x="2549847" y="3702834"/>
            <a:ext cx="1580827" cy="6924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구매자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순서도: 화면 표시 12"/>
          <p:cNvSpPr/>
          <p:nvPr/>
        </p:nvSpPr>
        <p:spPr>
          <a:xfrm>
            <a:off x="5182006" y="3743495"/>
            <a:ext cx="1581963" cy="651739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판매자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순서도: 데이터 21"/>
          <p:cNvSpPr/>
          <p:nvPr/>
        </p:nvSpPr>
        <p:spPr>
          <a:xfrm>
            <a:off x="2507227" y="5178670"/>
            <a:ext cx="1623447" cy="705104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판매자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순서도: 데이터 22"/>
          <p:cNvSpPr/>
          <p:nvPr/>
        </p:nvSpPr>
        <p:spPr>
          <a:xfrm>
            <a:off x="5140522" y="5178670"/>
            <a:ext cx="1623447" cy="705104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판매자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클릭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직선 화살표 연결선 24"/>
          <p:cNvCxnSpPr>
            <a:stCxn id="6" idx="2"/>
            <a:endCxn id="13" idx="0"/>
          </p:cNvCxnSpPr>
          <p:nvPr/>
        </p:nvCxnSpPr>
        <p:spPr>
          <a:xfrm>
            <a:off x="4585656" y="3396441"/>
            <a:ext cx="1387332" cy="34705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2"/>
            <a:endCxn id="12" idx="0"/>
          </p:cNvCxnSpPr>
          <p:nvPr/>
        </p:nvCxnSpPr>
        <p:spPr>
          <a:xfrm flipH="1">
            <a:off x="3340261" y="3396441"/>
            <a:ext cx="1245395" cy="30639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2"/>
            <a:endCxn id="23" idx="1"/>
          </p:cNvCxnSpPr>
          <p:nvPr/>
        </p:nvCxnSpPr>
        <p:spPr>
          <a:xfrm flipH="1">
            <a:off x="5952246" y="4395234"/>
            <a:ext cx="20742" cy="78343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2" idx="2"/>
            <a:endCxn id="22" idx="1"/>
          </p:cNvCxnSpPr>
          <p:nvPr/>
        </p:nvCxnSpPr>
        <p:spPr>
          <a:xfrm flipH="1">
            <a:off x="3318951" y="4395234"/>
            <a:ext cx="21310" cy="78343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" idx="2"/>
            <a:endCxn id="4" idx="0"/>
          </p:cNvCxnSpPr>
          <p:nvPr/>
        </p:nvCxnSpPr>
        <p:spPr>
          <a:xfrm flipH="1">
            <a:off x="2105408" y="1906292"/>
            <a:ext cx="3867580" cy="6624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" idx="2"/>
            <a:endCxn id="11" idx="0"/>
          </p:cNvCxnSpPr>
          <p:nvPr/>
        </p:nvCxnSpPr>
        <p:spPr>
          <a:xfrm>
            <a:off x="5972988" y="1906292"/>
            <a:ext cx="3986307" cy="6624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2" idx="4"/>
          </p:cNvCxnSpPr>
          <p:nvPr/>
        </p:nvCxnSpPr>
        <p:spPr>
          <a:xfrm flipH="1">
            <a:off x="3318950" y="5883774"/>
            <a:ext cx="1" cy="97422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" idx="2"/>
            <a:endCxn id="9" idx="0"/>
          </p:cNvCxnSpPr>
          <p:nvPr/>
        </p:nvCxnSpPr>
        <p:spPr>
          <a:xfrm>
            <a:off x="5972988" y="1906292"/>
            <a:ext cx="1258087" cy="6624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" idx="2"/>
            <a:endCxn id="6" idx="0"/>
          </p:cNvCxnSpPr>
          <p:nvPr/>
        </p:nvCxnSpPr>
        <p:spPr>
          <a:xfrm flipH="1">
            <a:off x="4585656" y="1906292"/>
            <a:ext cx="1387332" cy="65193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3" idx="4"/>
          </p:cNvCxnSpPr>
          <p:nvPr/>
        </p:nvCxnSpPr>
        <p:spPr>
          <a:xfrm flipH="1">
            <a:off x="5952245" y="5883774"/>
            <a:ext cx="1" cy="97422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5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4276" y="244746"/>
            <a:ext cx="213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구매자 회원 가입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순서도: 화면 표시 6"/>
          <p:cNvSpPr/>
          <p:nvPr/>
        </p:nvSpPr>
        <p:spPr>
          <a:xfrm>
            <a:off x="350544" y="1472194"/>
            <a:ext cx="1378901" cy="409407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구매자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이용약관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2050294" y="1450844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동의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507501" y="762212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가입거부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순서도: 화면 표시 18"/>
          <p:cNvSpPr/>
          <p:nvPr/>
        </p:nvSpPr>
        <p:spPr>
          <a:xfrm>
            <a:off x="3852718" y="1461517"/>
            <a:ext cx="1322271" cy="430759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구매자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8484" y="1251165"/>
            <a:ext cx="52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5907" y="1418240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9" name="순서도: 수동 입력 38"/>
          <p:cNvSpPr/>
          <p:nvPr/>
        </p:nvSpPr>
        <p:spPr>
          <a:xfrm>
            <a:off x="5537207" y="1434272"/>
            <a:ext cx="1085476" cy="485247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</a:t>
            </a:r>
          </a:p>
        </p:txBody>
      </p:sp>
      <p:sp>
        <p:nvSpPr>
          <p:cNvPr id="41" name="순서도: 판단 40"/>
          <p:cNvSpPr/>
          <p:nvPr/>
        </p:nvSpPr>
        <p:spPr>
          <a:xfrm>
            <a:off x="6990018" y="1450840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아이디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중복찾기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6395734" y="800167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4" name="순서도: 판단 43"/>
          <p:cNvSpPr/>
          <p:nvPr/>
        </p:nvSpPr>
        <p:spPr>
          <a:xfrm>
            <a:off x="5498184" y="2929527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비밀번호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순서도: 판단 45"/>
          <p:cNvSpPr/>
          <p:nvPr/>
        </p:nvSpPr>
        <p:spPr>
          <a:xfrm>
            <a:off x="3816721" y="4372901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전화번호인증</a:t>
            </a:r>
          </a:p>
        </p:txBody>
      </p:sp>
      <p:sp>
        <p:nvSpPr>
          <p:cNvPr id="48" name="순서도: 수동 입력 47"/>
          <p:cNvSpPr/>
          <p:nvPr/>
        </p:nvSpPr>
        <p:spPr>
          <a:xfrm>
            <a:off x="7278861" y="2940829"/>
            <a:ext cx="1024396" cy="4157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49" name="순서도: 수동 입력 48"/>
          <p:cNvSpPr/>
          <p:nvPr/>
        </p:nvSpPr>
        <p:spPr>
          <a:xfrm>
            <a:off x="8964216" y="5856646"/>
            <a:ext cx="1085476" cy="485247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sms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수신여부</a:t>
            </a:r>
          </a:p>
        </p:txBody>
      </p:sp>
      <p:sp>
        <p:nvSpPr>
          <p:cNvPr id="51" name="순서도: 수동 입력 50"/>
          <p:cNvSpPr/>
          <p:nvPr/>
        </p:nvSpPr>
        <p:spPr>
          <a:xfrm>
            <a:off x="2293374" y="2915786"/>
            <a:ext cx="1085476" cy="485247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이름</a:t>
            </a:r>
          </a:p>
        </p:txBody>
      </p:sp>
      <p:cxnSp>
        <p:nvCxnSpPr>
          <p:cNvPr id="52" name="직선 화살표 연결선 51"/>
          <p:cNvCxnSpPr>
            <a:stCxn id="7" idx="3"/>
            <a:endCxn id="8" idx="1"/>
          </p:cNvCxnSpPr>
          <p:nvPr/>
        </p:nvCxnSpPr>
        <p:spPr>
          <a:xfrm>
            <a:off x="1729445" y="1676898"/>
            <a:ext cx="320849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8" idx="0"/>
            <a:endCxn id="11" idx="2"/>
          </p:cNvCxnSpPr>
          <p:nvPr/>
        </p:nvCxnSpPr>
        <p:spPr>
          <a:xfrm flipH="1" flipV="1">
            <a:off x="2012396" y="1170482"/>
            <a:ext cx="739121" cy="28036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8" idx="3"/>
            <a:endCxn id="19" idx="1"/>
          </p:cNvCxnSpPr>
          <p:nvPr/>
        </p:nvCxnSpPr>
        <p:spPr>
          <a:xfrm flipV="1">
            <a:off x="3452739" y="1676897"/>
            <a:ext cx="399979" cy="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9" idx="3"/>
            <a:endCxn id="39" idx="1"/>
          </p:cNvCxnSpPr>
          <p:nvPr/>
        </p:nvCxnSpPr>
        <p:spPr>
          <a:xfrm flipV="1">
            <a:off x="5174989" y="1676896"/>
            <a:ext cx="362218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9" idx="3"/>
            <a:endCxn id="41" idx="1"/>
          </p:cNvCxnSpPr>
          <p:nvPr/>
        </p:nvCxnSpPr>
        <p:spPr>
          <a:xfrm flipV="1">
            <a:off x="6622683" y="1676895"/>
            <a:ext cx="367335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1" idx="3"/>
            <a:endCxn id="123" idx="1"/>
          </p:cNvCxnSpPr>
          <p:nvPr/>
        </p:nvCxnSpPr>
        <p:spPr>
          <a:xfrm>
            <a:off x="8392463" y="1676895"/>
            <a:ext cx="359039" cy="1124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23" idx="3"/>
            <a:endCxn id="112" idx="1"/>
          </p:cNvCxnSpPr>
          <p:nvPr/>
        </p:nvCxnSpPr>
        <p:spPr>
          <a:xfrm>
            <a:off x="9761292" y="1688141"/>
            <a:ext cx="517113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1" idx="0"/>
            <a:endCxn id="42" idx="2"/>
          </p:cNvCxnSpPr>
          <p:nvPr/>
        </p:nvCxnSpPr>
        <p:spPr>
          <a:xfrm flipH="1" flipV="1">
            <a:off x="6900629" y="1208437"/>
            <a:ext cx="790612" cy="24240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12" idx="2"/>
            <a:endCxn id="128" idx="0"/>
          </p:cNvCxnSpPr>
          <p:nvPr/>
        </p:nvCxnSpPr>
        <p:spPr>
          <a:xfrm>
            <a:off x="10840747" y="1934822"/>
            <a:ext cx="2612" cy="98783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28" idx="1"/>
            <a:endCxn id="138" idx="3"/>
          </p:cNvCxnSpPr>
          <p:nvPr/>
        </p:nvCxnSpPr>
        <p:spPr>
          <a:xfrm flipH="1" flipV="1">
            <a:off x="9763904" y="3148711"/>
            <a:ext cx="378232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28" idx="0"/>
            <a:endCxn id="144" idx="2"/>
          </p:cNvCxnSpPr>
          <p:nvPr/>
        </p:nvCxnSpPr>
        <p:spPr>
          <a:xfrm flipH="1" flipV="1">
            <a:off x="10019848" y="2585098"/>
            <a:ext cx="823511" cy="33755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38" idx="1"/>
            <a:endCxn id="48" idx="3"/>
          </p:cNvCxnSpPr>
          <p:nvPr/>
        </p:nvCxnSpPr>
        <p:spPr>
          <a:xfrm flipH="1">
            <a:off x="8303257" y="3148711"/>
            <a:ext cx="450857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931633" y="1265324"/>
            <a:ext cx="52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336958" y="1400515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0" name="순서도: 수동 입력 109"/>
          <p:cNvSpPr/>
          <p:nvPr/>
        </p:nvSpPr>
        <p:spPr>
          <a:xfrm>
            <a:off x="10382855" y="5856515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주소</a:t>
            </a:r>
          </a:p>
        </p:txBody>
      </p:sp>
      <p:sp>
        <p:nvSpPr>
          <p:cNvPr id="111" name="순서도: 수동 입력 110"/>
          <p:cNvSpPr/>
          <p:nvPr/>
        </p:nvSpPr>
        <p:spPr>
          <a:xfrm>
            <a:off x="7186984" y="4359191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인증키</a:t>
            </a:r>
          </a:p>
        </p:txBody>
      </p:sp>
      <p:sp>
        <p:nvSpPr>
          <p:cNvPr id="112" name="순서도: 수동 입력 111"/>
          <p:cNvSpPr/>
          <p:nvPr/>
        </p:nvSpPr>
        <p:spPr>
          <a:xfrm>
            <a:off x="10278405" y="1441459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</a:p>
        </p:txBody>
      </p:sp>
      <p:sp>
        <p:nvSpPr>
          <p:cNvPr id="114" name="순서도: 수동 입력 113"/>
          <p:cNvSpPr/>
          <p:nvPr/>
        </p:nvSpPr>
        <p:spPr>
          <a:xfrm>
            <a:off x="2186277" y="4354349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전화번호</a:t>
            </a:r>
          </a:p>
        </p:txBody>
      </p:sp>
      <p:sp>
        <p:nvSpPr>
          <p:cNvPr id="115" name="순서도: 수동 입력 114"/>
          <p:cNvSpPr/>
          <p:nvPr/>
        </p:nvSpPr>
        <p:spPr>
          <a:xfrm>
            <a:off x="497477" y="2919742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성별</a:t>
            </a:r>
          </a:p>
        </p:txBody>
      </p:sp>
      <p:sp>
        <p:nvSpPr>
          <p:cNvPr id="123" name="순서도: 처리 122"/>
          <p:cNvSpPr/>
          <p:nvPr/>
        </p:nvSpPr>
        <p:spPr>
          <a:xfrm>
            <a:off x="8751502" y="148400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8" name="순서도: 판단 127"/>
          <p:cNvSpPr/>
          <p:nvPr/>
        </p:nvSpPr>
        <p:spPr>
          <a:xfrm>
            <a:off x="10142136" y="2922657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유효성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검사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순서도: 처리 137"/>
          <p:cNvSpPr/>
          <p:nvPr/>
        </p:nvSpPr>
        <p:spPr>
          <a:xfrm>
            <a:off x="8754114" y="294457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하단표시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4" name="순서도: 처리 143"/>
          <p:cNvSpPr/>
          <p:nvPr/>
        </p:nvSpPr>
        <p:spPr>
          <a:xfrm>
            <a:off x="9514953" y="2176828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하단 표시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/>
          <p:cNvCxnSpPr>
            <a:stCxn id="44" idx="1"/>
            <a:endCxn id="166" idx="3"/>
          </p:cNvCxnSpPr>
          <p:nvPr/>
        </p:nvCxnSpPr>
        <p:spPr>
          <a:xfrm flipH="1">
            <a:off x="5047327" y="3155582"/>
            <a:ext cx="450857" cy="177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66" idx="1"/>
            <a:endCxn id="51" idx="3"/>
          </p:cNvCxnSpPr>
          <p:nvPr/>
        </p:nvCxnSpPr>
        <p:spPr>
          <a:xfrm flipH="1">
            <a:off x="3378850" y="3157352"/>
            <a:ext cx="658687" cy="105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44" idx="0"/>
            <a:endCxn id="165" idx="2"/>
          </p:cNvCxnSpPr>
          <p:nvPr/>
        </p:nvCxnSpPr>
        <p:spPr>
          <a:xfrm flipH="1" flipV="1">
            <a:off x="5393098" y="2637394"/>
            <a:ext cx="806309" cy="29213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51" idx="1"/>
            <a:endCxn id="115" idx="3"/>
          </p:cNvCxnSpPr>
          <p:nvPr/>
        </p:nvCxnSpPr>
        <p:spPr>
          <a:xfrm flipH="1">
            <a:off x="1622161" y="3158410"/>
            <a:ext cx="671213" cy="801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46" idx="3"/>
          </p:cNvCxnSpPr>
          <p:nvPr/>
        </p:nvCxnSpPr>
        <p:spPr>
          <a:xfrm flipV="1">
            <a:off x="5219166" y="4598955"/>
            <a:ext cx="449724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14" idx="3"/>
            <a:endCxn id="46" idx="1"/>
          </p:cNvCxnSpPr>
          <p:nvPr/>
        </p:nvCxnSpPr>
        <p:spPr>
          <a:xfrm flipV="1">
            <a:off x="3310961" y="4598956"/>
            <a:ext cx="505760" cy="207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48" idx="1"/>
            <a:endCxn id="44" idx="3"/>
          </p:cNvCxnSpPr>
          <p:nvPr/>
        </p:nvCxnSpPr>
        <p:spPr>
          <a:xfrm flipH="1">
            <a:off x="6900629" y="3148711"/>
            <a:ext cx="378232" cy="687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200" idx="3"/>
            <a:endCxn id="192" idx="1"/>
          </p:cNvCxnSpPr>
          <p:nvPr/>
        </p:nvCxnSpPr>
        <p:spPr>
          <a:xfrm flipV="1">
            <a:off x="10132584" y="4605871"/>
            <a:ext cx="307718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42" idx="1"/>
            <a:endCxn id="39" idx="0"/>
          </p:cNvCxnSpPr>
          <p:nvPr/>
        </p:nvCxnSpPr>
        <p:spPr>
          <a:xfrm flipH="1">
            <a:off x="6079945" y="1004302"/>
            <a:ext cx="315789" cy="47849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248" idx="3"/>
            <a:endCxn id="111" idx="1"/>
          </p:cNvCxnSpPr>
          <p:nvPr/>
        </p:nvCxnSpPr>
        <p:spPr>
          <a:xfrm>
            <a:off x="6705870" y="4604258"/>
            <a:ext cx="481114" cy="161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9816972" y="3155582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026152" y="2638787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5" name="순서도: 처리 164"/>
          <p:cNvSpPr/>
          <p:nvPr/>
        </p:nvSpPr>
        <p:spPr>
          <a:xfrm>
            <a:off x="4888203" y="2229124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6" name="순서도: 처리 165"/>
          <p:cNvSpPr/>
          <p:nvPr/>
        </p:nvSpPr>
        <p:spPr>
          <a:xfrm>
            <a:off x="4037537" y="2953217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114984" y="3142749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473319" y="2731085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1" name="순서도: 처리 190"/>
          <p:cNvSpPr/>
          <p:nvPr/>
        </p:nvSpPr>
        <p:spPr>
          <a:xfrm>
            <a:off x="8173923" y="3720625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2" name="순서도: 처리 191"/>
          <p:cNvSpPr/>
          <p:nvPr/>
        </p:nvSpPr>
        <p:spPr>
          <a:xfrm>
            <a:off x="10440302" y="440173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3" name="순서도: 판단 192"/>
          <p:cNvSpPr/>
          <p:nvPr/>
        </p:nvSpPr>
        <p:spPr>
          <a:xfrm>
            <a:off x="7259271" y="5856515"/>
            <a:ext cx="1402445" cy="48794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194" name="순서도: 수행의 시작/종료 193"/>
          <p:cNvSpPr/>
          <p:nvPr/>
        </p:nvSpPr>
        <p:spPr>
          <a:xfrm>
            <a:off x="5114984" y="5856515"/>
            <a:ext cx="1627036" cy="494154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가입완료</a:t>
            </a:r>
          </a:p>
        </p:txBody>
      </p:sp>
      <p:sp>
        <p:nvSpPr>
          <p:cNvPr id="200" name="순서도: 판단 199"/>
          <p:cNvSpPr/>
          <p:nvPr/>
        </p:nvSpPr>
        <p:spPr>
          <a:xfrm>
            <a:off x="8730139" y="4379817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인증키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4" name="직선 화살표 연결선 223"/>
          <p:cNvCxnSpPr>
            <a:stCxn id="165" idx="3"/>
            <a:endCxn id="48" idx="0"/>
          </p:cNvCxnSpPr>
          <p:nvPr/>
        </p:nvCxnSpPr>
        <p:spPr>
          <a:xfrm>
            <a:off x="5897993" y="2433259"/>
            <a:ext cx="1893066" cy="54914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>
            <a:stCxn id="144" idx="0"/>
            <a:endCxn id="112" idx="2"/>
          </p:cNvCxnSpPr>
          <p:nvPr/>
        </p:nvCxnSpPr>
        <p:spPr>
          <a:xfrm flipV="1">
            <a:off x="10019848" y="1934822"/>
            <a:ext cx="820899" cy="24200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5211139" y="4309488"/>
            <a:ext cx="475328" cy="27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31" name="순서도: 처리 230"/>
          <p:cNvSpPr/>
          <p:nvPr/>
        </p:nvSpPr>
        <p:spPr>
          <a:xfrm>
            <a:off x="3326764" y="3740652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>
            <a:stCxn id="46" idx="0"/>
            <a:endCxn id="231" idx="2"/>
          </p:cNvCxnSpPr>
          <p:nvPr/>
        </p:nvCxnSpPr>
        <p:spPr>
          <a:xfrm flipH="1" flipV="1">
            <a:off x="3831659" y="4148922"/>
            <a:ext cx="686285" cy="22397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endCxn id="114" idx="0"/>
          </p:cNvCxnSpPr>
          <p:nvPr/>
        </p:nvCxnSpPr>
        <p:spPr>
          <a:xfrm flipH="1">
            <a:off x="2748619" y="4148922"/>
            <a:ext cx="1081455" cy="25476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>
            <a:stCxn id="280" idx="2"/>
            <a:endCxn id="248" idx="0"/>
          </p:cNvCxnSpPr>
          <p:nvPr/>
        </p:nvCxnSpPr>
        <p:spPr>
          <a:xfrm flipH="1">
            <a:off x="6200975" y="3921177"/>
            <a:ext cx="563626" cy="47894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193" idx="0"/>
            <a:endCxn id="306" idx="1"/>
          </p:cNvCxnSpPr>
          <p:nvPr/>
        </p:nvCxnSpPr>
        <p:spPr>
          <a:xfrm flipV="1">
            <a:off x="7960494" y="5364776"/>
            <a:ext cx="715608" cy="49173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>
            <a:stCxn id="111" idx="3"/>
            <a:endCxn id="200" idx="1"/>
          </p:cNvCxnSpPr>
          <p:nvPr/>
        </p:nvCxnSpPr>
        <p:spPr>
          <a:xfrm flipV="1">
            <a:off x="8311668" y="4605872"/>
            <a:ext cx="418471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200" idx="0"/>
            <a:endCxn id="191" idx="2"/>
          </p:cNvCxnSpPr>
          <p:nvPr/>
        </p:nvCxnSpPr>
        <p:spPr>
          <a:xfrm flipH="1" flipV="1">
            <a:off x="8678818" y="4128895"/>
            <a:ext cx="752544" cy="25092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191" idx="1"/>
            <a:endCxn id="280" idx="5"/>
          </p:cNvCxnSpPr>
          <p:nvPr/>
        </p:nvCxnSpPr>
        <p:spPr>
          <a:xfrm flipH="1" flipV="1">
            <a:off x="7687413" y="3921177"/>
            <a:ext cx="486510" cy="358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49" idx="1"/>
            <a:endCxn id="193" idx="3"/>
          </p:cNvCxnSpPr>
          <p:nvPr/>
        </p:nvCxnSpPr>
        <p:spPr>
          <a:xfrm flipH="1">
            <a:off x="8661716" y="6099270"/>
            <a:ext cx="302500" cy="121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3830073" y="4206225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8" name="순서도: 처리 247"/>
          <p:cNvSpPr/>
          <p:nvPr/>
        </p:nvSpPr>
        <p:spPr>
          <a:xfrm>
            <a:off x="5696080" y="4400123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문자 발송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10049692" y="4337196"/>
            <a:ext cx="475328" cy="27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750177" y="4200185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80" name="순서도: 데이터 279"/>
          <p:cNvSpPr/>
          <p:nvPr/>
        </p:nvSpPr>
        <p:spPr>
          <a:xfrm>
            <a:off x="6649249" y="3709599"/>
            <a:ext cx="1153515" cy="423155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재전송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6" name="순서도: 처리 305"/>
          <p:cNvSpPr/>
          <p:nvPr/>
        </p:nvSpPr>
        <p:spPr>
          <a:xfrm>
            <a:off x="8676102" y="5160641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7998981" y="5364776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5" name="순서도: 수동 입력 84"/>
          <p:cNvSpPr/>
          <p:nvPr/>
        </p:nvSpPr>
        <p:spPr>
          <a:xfrm>
            <a:off x="492575" y="4354349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이메일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화살표 연결선 85"/>
          <p:cNvCxnSpPr>
            <a:stCxn id="115" idx="2"/>
            <a:endCxn id="85" idx="0"/>
          </p:cNvCxnSpPr>
          <p:nvPr/>
        </p:nvCxnSpPr>
        <p:spPr>
          <a:xfrm flipH="1">
            <a:off x="1054917" y="3413105"/>
            <a:ext cx="4902" cy="99058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5" idx="3"/>
            <a:endCxn id="114" idx="1"/>
          </p:cNvCxnSpPr>
          <p:nvPr/>
        </p:nvCxnSpPr>
        <p:spPr>
          <a:xfrm>
            <a:off x="1617259" y="4601031"/>
            <a:ext cx="56901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92" idx="2"/>
            <a:endCxn id="110" idx="0"/>
          </p:cNvCxnSpPr>
          <p:nvPr/>
        </p:nvCxnSpPr>
        <p:spPr>
          <a:xfrm>
            <a:off x="10945197" y="4810006"/>
            <a:ext cx="0" cy="109584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10" idx="1"/>
            <a:endCxn id="49" idx="3"/>
          </p:cNvCxnSpPr>
          <p:nvPr/>
        </p:nvCxnSpPr>
        <p:spPr>
          <a:xfrm flipH="1" flipV="1">
            <a:off x="10049692" y="6099270"/>
            <a:ext cx="333163" cy="392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3" idx="0"/>
            <a:endCxn id="194" idx="3"/>
          </p:cNvCxnSpPr>
          <p:nvPr/>
        </p:nvCxnSpPr>
        <p:spPr>
          <a:xfrm flipH="1">
            <a:off x="6742020" y="6097358"/>
            <a:ext cx="531750" cy="623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070894" y="6097358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86586" y="125255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이메일 추가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460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4277" y="24474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>
                <a:latin typeface="+mn-ea"/>
              </a:rPr>
              <a:t>판</a:t>
            </a:r>
            <a:r>
              <a:rPr lang="ko-KR" altLang="en-US" b="1" dirty="0" smtClean="0">
                <a:latin typeface="+mn-ea"/>
              </a:rPr>
              <a:t>매자 회원 가입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순서도: 화면 표시 6"/>
          <p:cNvSpPr/>
          <p:nvPr/>
        </p:nvSpPr>
        <p:spPr>
          <a:xfrm>
            <a:off x="350544" y="1472194"/>
            <a:ext cx="1378901" cy="409407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매자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이용약관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2050294" y="1450844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+mn-ea"/>
              </a:rPr>
              <a:t>동의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507501" y="762212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가입거부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순서도: 화면 표시 18"/>
          <p:cNvSpPr/>
          <p:nvPr/>
        </p:nvSpPr>
        <p:spPr>
          <a:xfrm>
            <a:off x="3852718" y="1461517"/>
            <a:ext cx="1322271" cy="430759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매자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8484" y="1251165"/>
            <a:ext cx="52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5907" y="1418240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9" name="순서도: 수동 입력 38"/>
          <p:cNvSpPr/>
          <p:nvPr/>
        </p:nvSpPr>
        <p:spPr>
          <a:xfrm>
            <a:off x="5537207" y="1434272"/>
            <a:ext cx="1085476" cy="485247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</a:t>
            </a:r>
          </a:p>
        </p:txBody>
      </p:sp>
      <p:sp>
        <p:nvSpPr>
          <p:cNvPr id="41" name="순서도: 판단 40"/>
          <p:cNvSpPr/>
          <p:nvPr/>
        </p:nvSpPr>
        <p:spPr>
          <a:xfrm>
            <a:off x="6990018" y="1450840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아이디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중복찾기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6395734" y="800167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4" name="순서도: 판단 43"/>
          <p:cNvSpPr/>
          <p:nvPr/>
        </p:nvSpPr>
        <p:spPr>
          <a:xfrm>
            <a:off x="5455010" y="2789724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비밀번호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순서도: 판단 45"/>
          <p:cNvSpPr/>
          <p:nvPr/>
        </p:nvSpPr>
        <p:spPr>
          <a:xfrm>
            <a:off x="5476570" y="4050245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전화번호인증</a:t>
            </a:r>
          </a:p>
        </p:txBody>
      </p:sp>
      <p:sp>
        <p:nvSpPr>
          <p:cNvPr id="48" name="순서도: 수동 입력 47"/>
          <p:cNvSpPr/>
          <p:nvPr/>
        </p:nvSpPr>
        <p:spPr>
          <a:xfrm>
            <a:off x="7235687" y="2801026"/>
            <a:ext cx="1024396" cy="4157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49" name="순서도: 수동 입력 48"/>
          <p:cNvSpPr/>
          <p:nvPr/>
        </p:nvSpPr>
        <p:spPr>
          <a:xfrm>
            <a:off x="8734355" y="4953958"/>
            <a:ext cx="1085476" cy="485247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sms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수신여부</a:t>
            </a:r>
          </a:p>
        </p:txBody>
      </p:sp>
      <p:sp>
        <p:nvSpPr>
          <p:cNvPr id="51" name="순서도: 수동 입력 50"/>
          <p:cNvSpPr/>
          <p:nvPr/>
        </p:nvSpPr>
        <p:spPr>
          <a:xfrm>
            <a:off x="2250200" y="2775983"/>
            <a:ext cx="1085476" cy="485247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판매자명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2" name="직선 화살표 연결선 51"/>
          <p:cNvCxnSpPr>
            <a:stCxn id="7" idx="3"/>
            <a:endCxn id="8" idx="1"/>
          </p:cNvCxnSpPr>
          <p:nvPr/>
        </p:nvCxnSpPr>
        <p:spPr>
          <a:xfrm>
            <a:off x="1729445" y="1676898"/>
            <a:ext cx="320849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8" idx="0"/>
            <a:endCxn id="11" idx="2"/>
          </p:cNvCxnSpPr>
          <p:nvPr/>
        </p:nvCxnSpPr>
        <p:spPr>
          <a:xfrm flipH="1" flipV="1">
            <a:off x="2012396" y="1170482"/>
            <a:ext cx="739121" cy="28036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8" idx="3"/>
            <a:endCxn id="19" idx="1"/>
          </p:cNvCxnSpPr>
          <p:nvPr/>
        </p:nvCxnSpPr>
        <p:spPr>
          <a:xfrm flipV="1">
            <a:off x="3452739" y="1676897"/>
            <a:ext cx="399979" cy="2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9" idx="3"/>
            <a:endCxn id="39" idx="1"/>
          </p:cNvCxnSpPr>
          <p:nvPr/>
        </p:nvCxnSpPr>
        <p:spPr>
          <a:xfrm flipV="1">
            <a:off x="5174989" y="1676896"/>
            <a:ext cx="362218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9" idx="3"/>
            <a:endCxn id="41" idx="1"/>
          </p:cNvCxnSpPr>
          <p:nvPr/>
        </p:nvCxnSpPr>
        <p:spPr>
          <a:xfrm flipV="1">
            <a:off x="6622683" y="1676895"/>
            <a:ext cx="367335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1" idx="3"/>
            <a:endCxn id="123" idx="1"/>
          </p:cNvCxnSpPr>
          <p:nvPr/>
        </p:nvCxnSpPr>
        <p:spPr>
          <a:xfrm>
            <a:off x="8392463" y="1676895"/>
            <a:ext cx="359039" cy="1124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23" idx="3"/>
            <a:endCxn id="112" idx="1"/>
          </p:cNvCxnSpPr>
          <p:nvPr/>
        </p:nvCxnSpPr>
        <p:spPr>
          <a:xfrm>
            <a:off x="9761292" y="1688141"/>
            <a:ext cx="517113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1" idx="0"/>
            <a:endCxn id="42" idx="2"/>
          </p:cNvCxnSpPr>
          <p:nvPr/>
        </p:nvCxnSpPr>
        <p:spPr>
          <a:xfrm flipH="1" flipV="1">
            <a:off x="6900629" y="1208437"/>
            <a:ext cx="790612" cy="24240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12" idx="2"/>
            <a:endCxn id="128" idx="0"/>
          </p:cNvCxnSpPr>
          <p:nvPr/>
        </p:nvCxnSpPr>
        <p:spPr>
          <a:xfrm>
            <a:off x="10840747" y="1934822"/>
            <a:ext cx="2612" cy="98783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28" idx="1"/>
            <a:endCxn id="138" idx="3"/>
          </p:cNvCxnSpPr>
          <p:nvPr/>
        </p:nvCxnSpPr>
        <p:spPr>
          <a:xfrm flipH="1" flipV="1">
            <a:off x="9720730" y="3008908"/>
            <a:ext cx="378232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28" idx="0"/>
            <a:endCxn id="144" idx="2"/>
          </p:cNvCxnSpPr>
          <p:nvPr/>
        </p:nvCxnSpPr>
        <p:spPr>
          <a:xfrm flipH="1" flipV="1">
            <a:off x="9911161" y="2434676"/>
            <a:ext cx="889024" cy="34817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38" idx="1"/>
            <a:endCxn id="48" idx="3"/>
          </p:cNvCxnSpPr>
          <p:nvPr/>
        </p:nvCxnSpPr>
        <p:spPr>
          <a:xfrm flipH="1">
            <a:off x="8260083" y="3008908"/>
            <a:ext cx="450857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931633" y="1265324"/>
            <a:ext cx="52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336958" y="1400515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1" name="순서도: 수동 입력 110"/>
          <p:cNvSpPr/>
          <p:nvPr/>
        </p:nvSpPr>
        <p:spPr>
          <a:xfrm>
            <a:off x="8714751" y="4036533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인증키</a:t>
            </a:r>
          </a:p>
        </p:txBody>
      </p:sp>
      <p:sp>
        <p:nvSpPr>
          <p:cNvPr id="112" name="순서도: 수동 입력 111"/>
          <p:cNvSpPr/>
          <p:nvPr/>
        </p:nvSpPr>
        <p:spPr>
          <a:xfrm>
            <a:off x="10278405" y="1441459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</a:t>
            </a:r>
          </a:p>
        </p:txBody>
      </p:sp>
      <p:sp>
        <p:nvSpPr>
          <p:cNvPr id="114" name="순서도: 수동 입력 113"/>
          <p:cNvSpPr/>
          <p:nvPr/>
        </p:nvSpPr>
        <p:spPr>
          <a:xfrm>
            <a:off x="3846126" y="4031693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전화번호</a:t>
            </a:r>
          </a:p>
        </p:txBody>
      </p:sp>
      <p:sp>
        <p:nvSpPr>
          <p:cNvPr id="123" name="순서도: 처리 122"/>
          <p:cNvSpPr/>
          <p:nvPr/>
        </p:nvSpPr>
        <p:spPr>
          <a:xfrm>
            <a:off x="8751502" y="148400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8" name="순서도: 판단 127"/>
          <p:cNvSpPr/>
          <p:nvPr/>
        </p:nvSpPr>
        <p:spPr>
          <a:xfrm>
            <a:off x="10098962" y="2782854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유효성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검사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순서도: 처리 137"/>
          <p:cNvSpPr/>
          <p:nvPr/>
        </p:nvSpPr>
        <p:spPr>
          <a:xfrm>
            <a:off x="8710940" y="2804773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하단표시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4" name="순서도: 처리 143"/>
          <p:cNvSpPr/>
          <p:nvPr/>
        </p:nvSpPr>
        <p:spPr>
          <a:xfrm>
            <a:off x="9406266" y="202640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하단 표시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/>
          <p:cNvCxnSpPr>
            <a:stCxn id="44" idx="1"/>
            <a:endCxn id="166" idx="3"/>
          </p:cNvCxnSpPr>
          <p:nvPr/>
        </p:nvCxnSpPr>
        <p:spPr>
          <a:xfrm flipH="1">
            <a:off x="5004153" y="3015779"/>
            <a:ext cx="450857" cy="177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66" idx="1"/>
            <a:endCxn id="51" idx="3"/>
          </p:cNvCxnSpPr>
          <p:nvPr/>
        </p:nvCxnSpPr>
        <p:spPr>
          <a:xfrm flipH="1">
            <a:off x="3335676" y="3017549"/>
            <a:ext cx="658687" cy="105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44" idx="0"/>
            <a:endCxn id="165" idx="2"/>
          </p:cNvCxnSpPr>
          <p:nvPr/>
        </p:nvCxnSpPr>
        <p:spPr>
          <a:xfrm flipH="1" flipV="1">
            <a:off x="5349924" y="2497591"/>
            <a:ext cx="806309" cy="29213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51" idx="1"/>
            <a:endCxn id="92" idx="3"/>
          </p:cNvCxnSpPr>
          <p:nvPr/>
        </p:nvCxnSpPr>
        <p:spPr>
          <a:xfrm flipH="1">
            <a:off x="1667077" y="3018607"/>
            <a:ext cx="583123" cy="847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46" idx="3"/>
          </p:cNvCxnSpPr>
          <p:nvPr/>
        </p:nvCxnSpPr>
        <p:spPr>
          <a:xfrm flipV="1">
            <a:off x="6879015" y="4276299"/>
            <a:ext cx="449724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14" idx="3"/>
            <a:endCxn id="46" idx="1"/>
          </p:cNvCxnSpPr>
          <p:nvPr/>
        </p:nvCxnSpPr>
        <p:spPr>
          <a:xfrm flipV="1">
            <a:off x="4970810" y="4276300"/>
            <a:ext cx="505760" cy="207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48" idx="1"/>
            <a:endCxn id="44" idx="3"/>
          </p:cNvCxnSpPr>
          <p:nvPr/>
        </p:nvCxnSpPr>
        <p:spPr>
          <a:xfrm flipH="1">
            <a:off x="6857455" y="3008908"/>
            <a:ext cx="378232" cy="687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200" idx="2"/>
            <a:endCxn id="192" idx="0"/>
          </p:cNvCxnSpPr>
          <p:nvPr/>
        </p:nvCxnSpPr>
        <p:spPr>
          <a:xfrm flipH="1">
            <a:off x="10902960" y="4509268"/>
            <a:ext cx="1" cy="48317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42" idx="1"/>
            <a:endCxn id="39" idx="0"/>
          </p:cNvCxnSpPr>
          <p:nvPr/>
        </p:nvCxnSpPr>
        <p:spPr>
          <a:xfrm flipH="1">
            <a:off x="6079945" y="1004302"/>
            <a:ext cx="315789" cy="47849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248" idx="3"/>
            <a:endCxn id="111" idx="1"/>
          </p:cNvCxnSpPr>
          <p:nvPr/>
        </p:nvCxnSpPr>
        <p:spPr>
          <a:xfrm>
            <a:off x="8314748" y="4281602"/>
            <a:ext cx="400003" cy="161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9773798" y="3015779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982978" y="2498984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5" name="순서도: 처리 164"/>
          <p:cNvSpPr/>
          <p:nvPr/>
        </p:nvSpPr>
        <p:spPr>
          <a:xfrm>
            <a:off x="4845029" y="2089321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6" name="순서도: 처리 165"/>
          <p:cNvSpPr/>
          <p:nvPr/>
        </p:nvSpPr>
        <p:spPr>
          <a:xfrm>
            <a:off x="3994363" y="2813414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071810" y="3002946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430145" y="2591282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1" name="순서도: 처리 190"/>
          <p:cNvSpPr/>
          <p:nvPr/>
        </p:nvSpPr>
        <p:spPr>
          <a:xfrm>
            <a:off x="9833772" y="3397969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2" name="순서도: 처리 191"/>
          <p:cNvSpPr/>
          <p:nvPr/>
        </p:nvSpPr>
        <p:spPr>
          <a:xfrm>
            <a:off x="10398065" y="499244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3" name="순서도: 판단 192"/>
          <p:cNvSpPr/>
          <p:nvPr/>
        </p:nvSpPr>
        <p:spPr>
          <a:xfrm>
            <a:off x="5487931" y="6345532"/>
            <a:ext cx="1402445" cy="48794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클릭</a:t>
            </a:r>
          </a:p>
        </p:txBody>
      </p:sp>
      <p:sp>
        <p:nvSpPr>
          <p:cNvPr id="194" name="순서도: 수행의 시작/종료 193"/>
          <p:cNvSpPr/>
          <p:nvPr/>
        </p:nvSpPr>
        <p:spPr>
          <a:xfrm>
            <a:off x="8363923" y="6360687"/>
            <a:ext cx="1619055" cy="45737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가입완료</a:t>
            </a:r>
          </a:p>
        </p:txBody>
      </p:sp>
      <p:sp>
        <p:nvSpPr>
          <p:cNvPr id="200" name="순서도: 판단 199"/>
          <p:cNvSpPr/>
          <p:nvPr/>
        </p:nvSpPr>
        <p:spPr>
          <a:xfrm>
            <a:off x="10201738" y="4057159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인증키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4" name="직선 화살표 연결선 223"/>
          <p:cNvCxnSpPr>
            <a:stCxn id="165" idx="3"/>
            <a:endCxn id="48" idx="0"/>
          </p:cNvCxnSpPr>
          <p:nvPr/>
        </p:nvCxnSpPr>
        <p:spPr>
          <a:xfrm>
            <a:off x="5854819" y="2293456"/>
            <a:ext cx="1893066" cy="54914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>
            <a:stCxn id="144" idx="0"/>
            <a:endCxn id="112" idx="2"/>
          </p:cNvCxnSpPr>
          <p:nvPr/>
        </p:nvCxnSpPr>
        <p:spPr>
          <a:xfrm flipV="1">
            <a:off x="9911161" y="1934822"/>
            <a:ext cx="929586" cy="9158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6870988" y="3986832"/>
            <a:ext cx="475328" cy="27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31" name="순서도: 처리 230"/>
          <p:cNvSpPr/>
          <p:nvPr/>
        </p:nvSpPr>
        <p:spPr>
          <a:xfrm>
            <a:off x="4986613" y="3417996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>
            <a:stCxn id="46" idx="0"/>
            <a:endCxn id="231" idx="2"/>
          </p:cNvCxnSpPr>
          <p:nvPr/>
        </p:nvCxnSpPr>
        <p:spPr>
          <a:xfrm flipH="1" flipV="1">
            <a:off x="5491508" y="3826266"/>
            <a:ext cx="686285" cy="22397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endCxn id="114" idx="0"/>
          </p:cNvCxnSpPr>
          <p:nvPr/>
        </p:nvCxnSpPr>
        <p:spPr>
          <a:xfrm flipH="1">
            <a:off x="4408468" y="3826266"/>
            <a:ext cx="1081455" cy="25476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>
            <a:stCxn id="280" idx="2"/>
            <a:endCxn id="248" idx="0"/>
          </p:cNvCxnSpPr>
          <p:nvPr/>
        </p:nvCxnSpPr>
        <p:spPr>
          <a:xfrm flipH="1">
            <a:off x="7860824" y="3598521"/>
            <a:ext cx="563626" cy="47894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193" idx="0"/>
            <a:endCxn id="264" idx="1"/>
          </p:cNvCxnSpPr>
          <p:nvPr/>
        </p:nvCxnSpPr>
        <p:spPr>
          <a:xfrm flipH="1" flipV="1">
            <a:off x="5534012" y="5817466"/>
            <a:ext cx="655142" cy="52806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>
            <a:stCxn id="111" idx="3"/>
            <a:endCxn id="200" idx="1"/>
          </p:cNvCxnSpPr>
          <p:nvPr/>
        </p:nvCxnSpPr>
        <p:spPr>
          <a:xfrm flipV="1">
            <a:off x="9839435" y="4283214"/>
            <a:ext cx="362303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200" idx="0"/>
            <a:endCxn id="191" idx="2"/>
          </p:cNvCxnSpPr>
          <p:nvPr/>
        </p:nvCxnSpPr>
        <p:spPr>
          <a:xfrm flipH="1" flipV="1">
            <a:off x="10338667" y="3806239"/>
            <a:ext cx="564294" cy="25092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191" idx="1"/>
            <a:endCxn id="280" idx="5"/>
          </p:cNvCxnSpPr>
          <p:nvPr/>
        </p:nvCxnSpPr>
        <p:spPr>
          <a:xfrm flipH="1" flipV="1">
            <a:off x="9347262" y="3598521"/>
            <a:ext cx="486510" cy="358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179" idx="3"/>
            <a:endCxn id="193" idx="1"/>
          </p:cNvCxnSpPr>
          <p:nvPr/>
        </p:nvCxnSpPr>
        <p:spPr>
          <a:xfrm>
            <a:off x="4815835" y="6589502"/>
            <a:ext cx="67209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5489922" y="3883569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8" name="순서도: 처리 247"/>
          <p:cNvSpPr/>
          <p:nvPr/>
        </p:nvSpPr>
        <p:spPr>
          <a:xfrm>
            <a:off x="7304958" y="4077467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문자 발송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10930169" y="4525056"/>
            <a:ext cx="475328" cy="27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0410026" y="3877529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80" name="순서도: 데이터 279"/>
          <p:cNvSpPr/>
          <p:nvPr/>
        </p:nvSpPr>
        <p:spPr>
          <a:xfrm>
            <a:off x="8309098" y="3386943"/>
            <a:ext cx="1153515" cy="423155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재전송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5576505" y="6034559"/>
            <a:ext cx="404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5" name="순서도: 수동 입력 84"/>
          <p:cNvSpPr/>
          <p:nvPr/>
        </p:nvSpPr>
        <p:spPr>
          <a:xfrm>
            <a:off x="2152424" y="4031693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이메일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화살표 연결선 85"/>
          <p:cNvCxnSpPr>
            <a:stCxn id="92" idx="2"/>
            <a:endCxn id="98" idx="0"/>
          </p:cNvCxnSpPr>
          <p:nvPr/>
        </p:nvCxnSpPr>
        <p:spPr>
          <a:xfrm>
            <a:off x="965855" y="3253135"/>
            <a:ext cx="0" cy="8409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5" idx="3"/>
            <a:endCxn id="114" idx="1"/>
          </p:cNvCxnSpPr>
          <p:nvPr/>
        </p:nvCxnSpPr>
        <p:spPr>
          <a:xfrm>
            <a:off x="3277108" y="4278375"/>
            <a:ext cx="56901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93" idx="3"/>
            <a:endCxn id="194" idx="1"/>
          </p:cNvCxnSpPr>
          <p:nvPr/>
        </p:nvCxnSpPr>
        <p:spPr>
          <a:xfrm flipV="1">
            <a:off x="6890376" y="6589372"/>
            <a:ext cx="1473547" cy="1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404101" y="6288281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2" name="순서도: 판단 91"/>
          <p:cNvSpPr/>
          <p:nvPr/>
        </p:nvSpPr>
        <p:spPr>
          <a:xfrm>
            <a:off x="264632" y="2801026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중복확인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순서도: 처리 95"/>
          <p:cNvSpPr/>
          <p:nvPr/>
        </p:nvSpPr>
        <p:spPr>
          <a:xfrm>
            <a:off x="28084" y="2193050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8" name="순서도: 처리 97"/>
          <p:cNvSpPr/>
          <p:nvPr/>
        </p:nvSpPr>
        <p:spPr>
          <a:xfrm>
            <a:off x="460960" y="4094084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>
            <a:stCxn id="96" idx="3"/>
            <a:endCxn id="51" idx="0"/>
          </p:cNvCxnSpPr>
          <p:nvPr/>
        </p:nvCxnSpPr>
        <p:spPr>
          <a:xfrm>
            <a:off x="1037874" y="2397185"/>
            <a:ext cx="1755064" cy="42732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2" idx="0"/>
            <a:endCxn id="96" idx="2"/>
          </p:cNvCxnSpPr>
          <p:nvPr/>
        </p:nvCxnSpPr>
        <p:spPr>
          <a:xfrm flipH="1" flipV="1">
            <a:off x="532979" y="2601320"/>
            <a:ext cx="432876" cy="19970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endCxn id="85" idx="1"/>
          </p:cNvCxnSpPr>
          <p:nvPr/>
        </p:nvCxnSpPr>
        <p:spPr>
          <a:xfrm>
            <a:off x="1501161" y="4265842"/>
            <a:ext cx="651263" cy="1253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63905" y="2601320"/>
            <a:ext cx="52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002606" y="3433508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0" name="순서도: 수동 입력 129"/>
          <p:cNvSpPr/>
          <p:nvPr/>
        </p:nvSpPr>
        <p:spPr>
          <a:xfrm>
            <a:off x="7292755" y="4953958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회사명</a:t>
            </a:r>
          </a:p>
        </p:txBody>
      </p:sp>
      <p:sp>
        <p:nvSpPr>
          <p:cNvPr id="132" name="순서도: 수동 입력 131"/>
          <p:cNvSpPr/>
          <p:nvPr/>
        </p:nvSpPr>
        <p:spPr>
          <a:xfrm>
            <a:off x="2135569" y="4951473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대표자명</a:t>
            </a:r>
          </a:p>
        </p:txBody>
      </p:sp>
      <p:sp>
        <p:nvSpPr>
          <p:cNvPr id="133" name="순서도: 수동 입력 132"/>
          <p:cNvSpPr/>
          <p:nvPr/>
        </p:nvSpPr>
        <p:spPr>
          <a:xfrm>
            <a:off x="3824511" y="4953958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개업</a:t>
            </a:r>
          </a:p>
        </p:txBody>
      </p:sp>
      <p:sp>
        <p:nvSpPr>
          <p:cNvPr id="134" name="순서도: 수동 입력 133"/>
          <p:cNvSpPr/>
          <p:nvPr/>
        </p:nvSpPr>
        <p:spPr>
          <a:xfrm>
            <a:off x="5651220" y="4953958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사업자등록번호</a:t>
            </a:r>
          </a:p>
        </p:txBody>
      </p:sp>
      <p:cxnSp>
        <p:nvCxnSpPr>
          <p:cNvPr id="143" name="직선 화살표 연결선 142"/>
          <p:cNvCxnSpPr>
            <a:stCxn id="133" idx="1"/>
            <a:endCxn id="132" idx="3"/>
          </p:cNvCxnSpPr>
          <p:nvPr/>
        </p:nvCxnSpPr>
        <p:spPr>
          <a:xfrm flipH="1" flipV="1">
            <a:off x="3260253" y="5198155"/>
            <a:ext cx="564258" cy="248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34" idx="1"/>
            <a:endCxn id="133" idx="3"/>
          </p:cNvCxnSpPr>
          <p:nvPr/>
        </p:nvCxnSpPr>
        <p:spPr>
          <a:xfrm flipH="1">
            <a:off x="4949195" y="5200640"/>
            <a:ext cx="702025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30" idx="1"/>
            <a:endCxn id="134" idx="3"/>
          </p:cNvCxnSpPr>
          <p:nvPr/>
        </p:nvCxnSpPr>
        <p:spPr>
          <a:xfrm flipH="1">
            <a:off x="6775904" y="5200640"/>
            <a:ext cx="516851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순서도: 판단 159"/>
          <p:cNvSpPr/>
          <p:nvPr/>
        </p:nvSpPr>
        <p:spPr>
          <a:xfrm>
            <a:off x="200536" y="6363448"/>
            <a:ext cx="1402445" cy="452109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사업자 조회</a:t>
            </a:r>
          </a:p>
        </p:txBody>
      </p:sp>
      <p:sp>
        <p:nvSpPr>
          <p:cNvPr id="162" name="순서도: 처리 161"/>
          <p:cNvSpPr/>
          <p:nvPr/>
        </p:nvSpPr>
        <p:spPr>
          <a:xfrm>
            <a:off x="1174590" y="5695277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7" name="순서도: 처리 166"/>
          <p:cNvSpPr/>
          <p:nvPr/>
        </p:nvSpPr>
        <p:spPr>
          <a:xfrm>
            <a:off x="2142171" y="6385368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69" name="직선 화살표 연결선 168"/>
          <p:cNvCxnSpPr>
            <a:stCxn id="160" idx="3"/>
            <a:endCxn id="167" idx="1"/>
          </p:cNvCxnSpPr>
          <p:nvPr/>
        </p:nvCxnSpPr>
        <p:spPr>
          <a:xfrm>
            <a:off x="1602981" y="6589503"/>
            <a:ext cx="539190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60" idx="0"/>
            <a:endCxn id="162" idx="2"/>
          </p:cNvCxnSpPr>
          <p:nvPr/>
        </p:nvCxnSpPr>
        <p:spPr>
          <a:xfrm flipV="1">
            <a:off x="901759" y="6103547"/>
            <a:ext cx="777726" cy="25990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순서도: 수동 입력 178"/>
          <p:cNvSpPr/>
          <p:nvPr/>
        </p:nvSpPr>
        <p:spPr>
          <a:xfrm>
            <a:off x="3691151" y="6342820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회사 소개</a:t>
            </a:r>
          </a:p>
        </p:txBody>
      </p:sp>
      <p:cxnSp>
        <p:nvCxnSpPr>
          <p:cNvPr id="180" name="직선 화살표 연결선 179"/>
          <p:cNvCxnSpPr>
            <a:stCxn id="167" idx="3"/>
            <a:endCxn id="179" idx="1"/>
          </p:cNvCxnSpPr>
          <p:nvPr/>
        </p:nvCxnSpPr>
        <p:spPr>
          <a:xfrm flipV="1">
            <a:off x="3151961" y="6589502"/>
            <a:ext cx="539190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순서도: 수동 입력 189"/>
          <p:cNvSpPr/>
          <p:nvPr/>
        </p:nvSpPr>
        <p:spPr>
          <a:xfrm>
            <a:off x="350544" y="4950889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회사 주소</a:t>
            </a:r>
          </a:p>
        </p:txBody>
      </p:sp>
      <p:cxnSp>
        <p:nvCxnSpPr>
          <p:cNvPr id="195" name="직선 화살표 연결선 194"/>
          <p:cNvCxnSpPr>
            <a:stCxn id="132" idx="1"/>
            <a:endCxn id="190" idx="3"/>
          </p:cNvCxnSpPr>
          <p:nvPr/>
        </p:nvCxnSpPr>
        <p:spPr>
          <a:xfrm flipH="1" flipV="1">
            <a:off x="1475228" y="5197571"/>
            <a:ext cx="660341" cy="584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stCxn id="49" idx="1"/>
            <a:endCxn id="130" idx="3"/>
          </p:cNvCxnSpPr>
          <p:nvPr/>
        </p:nvCxnSpPr>
        <p:spPr>
          <a:xfrm flipH="1">
            <a:off x="8417439" y="5196582"/>
            <a:ext cx="316916" cy="405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192" idx="1"/>
            <a:endCxn id="49" idx="3"/>
          </p:cNvCxnSpPr>
          <p:nvPr/>
        </p:nvCxnSpPr>
        <p:spPr>
          <a:xfrm flipH="1">
            <a:off x="9819831" y="5196581"/>
            <a:ext cx="578234" cy="1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>
            <a:stCxn id="190" idx="2"/>
            <a:endCxn id="160" idx="0"/>
          </p:cNvCxnSpPr>
          <p:nvPr/>
        </p:nvCxnSpPr>
        <p:spPr>
          <a:xfrm flipH="1">
            <a:off x="901759" y="5444252"/>
            <a:ext cx="11127" cy="91919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1626823" y="6321480"/>
            <a:ext cx="475328" cy="27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01759" y="5969333"/>
            <a:ext cx="42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64" name="순서도: 처리 263"/>
          <p:cNvSpPr/>
          <p:nvPr/>
        </p:nvSpPr>
        <p:spPr>
          <a:xfrm>
            <a:off x="5534012" y="5613331"/>
            <a:ext cx="1009790" cy="40827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알림창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2" name="순서도: 수동 입력 271"/>
          <p:cNvSpPr/>
          <p:nvPr/>
        </p:nvSpPr>
        <p:spPr>
          <a:xfrm>
            <a:off x="3066441" y="5652731"/>
            <a:ext cx="1124684" cy="493363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필수 항목들 재입력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5" name="직선 화살표 연결선 274"/>
          <p:cNvCxnSpPr>
            <a:stCxn id="264" idx="1"/>
            <a:endCxn id="272" idx="3"/>
          </p:cNvCxnSpPr>
          <p:nvPr/>
        </p:nvCxnSpPr>
        <p:spPr>
          <a:xfrm flipH="1">
            <a:off x="4191125" y="5817466"/>
            <a:ext cx="1342887" cy="8194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/>
          <p:cNvCxnSpPr>
            <a:stCxn id="272" idx="2"/>
            <a:endCxn id="193" idx="0"/>
          </p:cNvCxnSpPr>
          <p:nvPr/>
        </p:nvCxnSpPr>
        <p:spPr>
          <a:xfrm>
            <a:off x="3628783" y="6146094"/>
            <a:ext cx="2560371" cy="199438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/>
          <p:cNvCxnSpPr>
            <a:stCxn id="162" idx="0"/>
            <a:endCxn id="130" idx="2"/>
          </p:cNvCxnSpPr>
          <p:nvPr/>
        </p:nvCxnSpPr>
        <p:spPr>
          <a:xfrm flipV="1">
            <a:off x="1679485" y="5447321"/>
            <a:ext cx="6175612" cy="24795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16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1050" y="26024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[</a:t>
            </a:r>
            <a:r>
              <a:rPr lang="ko-KR" altLang="en-US" b="1" dirty="0" smtClean="0">
                <a:latin typeface="+mn-ea"/>
              </a:rPr>
              <a:t>로그인</a:t>
            </a:r>
            <a:r>
              <a:rPr lang="en-US" altLang="ko-KR" b="1" dirty="0" smtClean="0">
                <a:latin typeface="+mn-ea"/>
              </a:rPr>
              <a:t>]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순서도: 수행의 시작/종료 1"/>
          <p:cNvSpPr/>
          <p:nvPr/>
        </p:nvSpPr>
        <p:spPr>
          <a:xfrm>
            <a:off x="292964" y="3180898"/>
            <a:ext cx="1800000" cy="540000"/>
          </a:xfrm>
          <a:prstGeom prst="flowChartTermina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 및 회원가입 </a:t>
            </a:r>
          </a:p>
        </p:txBody>
      </p:sp>
      <p:sp>
        <p:nvSpPr>
          <p:cNvPr id="8" name="순서도: 화면 표시 7"/>
          <p:cNvSpPr/>
          <p:nvPr/>
        </p:nvSpPr>
        <p:spPr>
          <a:xfrm>
            <a:off x="2337922" y="3180898"/>
            <a:ext cx="108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stCxn id="2" idx="3"/>
            <a:endCxn id="8" idx="1"/>
          </p:cNvCxnSpPr>
          <p:nvPr/>
        </p:nvCxnSpPr>
        <p:spPr>
          <a:xfrm>
            <a:off x="2092964" y="3450898"/>
            <a:ext cx="24495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3875959" y="318089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계정 연동</a:t>
            </a:r>
          </a:p>
        </p:txBody>
      </p:sp>
      <p:cxnSp>
        <p:nvCxnSpPr>
          <p:cNvPr id="12" name="직선 화살표 연결선 11"/>
          <p:cNvCxnSpPr>
            <a:stCxn id="8" idx="3"/>
            <a:endCxn id="11" idx="1"/>
          </p:cNvCxnSpPr>
          <p:nvPr/>
        </p:nvCxnSpPr>
        <p:spPr>
          <a:xfrm>
            <a:off x="3417922" y="3450898"/>
            <a:ext cx="458037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수동 입력 17"/>
          <p:cNvSpPr/>
          <p:nvPr/>
        </p:nvSpPr>
        <p:spPr>
          <a:xfrm>
            <a:off x="4151157" y="5133928"/>
            <a:ext cx="1248171" cy="540000"/>
          </a:xfrm>
          <a:prstGeom prst="flowChartManualIn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아이디와 암호</a:t>
            </a:r>
          </a:p>
        </p:txBody>
      </p:sp>
      <p:cxnSp>
        <p:nvCxnSpPr>
          <p:cNvPr id="19" name="직선 화살표 연결선 18"/>
          <p:cNvCxnSpPr>
            <a:stCxn id="11" idx="2"/>
            <a:endCxn id="18" idx="0"/>
          </p:cNvCxnSpPr>
          <p:nvPr/>
        </p:nvCxnSpPr>
        <p:spPr>
          <a:xfrm flipH="1">
            <a:off x="4775243" y="3720898"/>
            <a:ext cx="716" cy="1467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화면 표시 24"/>
          <p:cNvSpPr/>
          <p:nvPr/>
        </p:nvSpPr>
        <p:spPr>
          <a:xfrm>
            <a:off x="2157922" y="4182308"/>
            <a:ext cx="144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 가입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8" idx="2"/>
            <a:endCxn id="25" idx="0"/>
          </p:cNvCxnSpPr>
          <p:nvPr/>
        </p:nvCxnSpPr>
        <p:spPr>
          <a:xfrm>
            <a:off x="2877922" y="3720898"/>
            <a:ext cx="0" cy="46141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5828076" y="513392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유효성</a:t>
            </a:r>
          </a:p>
        </p:txBody>
      </p:sp>
      <p:cxnSp>
        <p:nvCxnSpPr>
          <p:cNvPr id="33" name="직선 화살표 연결선 32"/>
          <p:cNvCxnSpPr>
            <a:stCxn id="18" idx="3"/>
            <a:endCxn id="31" idx="1"/>
          </p:cNvCxnSpPr>
          <p:nvPr/>
        </p:nvCxnSpPr>
        <p:spPr>
          <a:xfrm>
            <a:off x="5399328" y="5403928"/>
            <a:ext cx="42874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화면 표시 41"/>
          <p:cNvSpPr/>
          <p:nvPr/>
        </p:nvSpPr>
        <p:spPr>
          <a:xfrm>
            <a:off x="107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비밀번호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순서도: 화면 표시 42"/>
          <p:cNvSpPr/>
          <p:nvPr/>
        </p:nvSpPr>
        <p:spPr>
          <a:xfrm>
            <a:off x="3417922" y="1981249"/>
            <a:ext cx="180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아이디 찾기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순서도: 판단 49"/>
          <p:cNvSpPr/>
          <p:nvPr/>
        </p:nvSpPr>
        <p:spPr>
          <a:xfrm>
            <a:off x="6559414" y="4182308"/>
            <a:ext cx="180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실패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 </a:t>
            </a:r>
          </a:p>
        </p:txBody>
      </p:sp>
      <p:cxnSp>
        <p:nvCxnSpPr>
          <p:cNvPr id="51" name="직선 화살표 연결선 50"/>
          <p:cNvCxnSpPr>
            <a:stCxn id="131" idx="0"/>
            <a:endCxn id="50" idx="3"/>
          </p:cNvCxnSpPr>
          <p:nvPr/>
        </p:nvCxnSpPr>
        <p:spPr>
          <a:xfrm rot="16200000" flipV="1">
            <a:off x="8154048" y="4657674"/>
            <a:ext cx="681620" cy="270888"/>
          </a:xfrm>
          <a:prstGeom prst="bentConnector2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56461" y="486961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9" name="순서도: 데이터 68"/>
          <p:cNvSpPr/>
          <p:nvPr/>
        </p:nvSpPr>
        <p:spPr>
          <a:xfrm>
            <a:off x="6093593" y="3180898"/>
            <a:ext cx="1080000" cy="540000"/>
          </a:xfrm>
          <a:prstGeom prst="flowChartInputOutpu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>
            <a:stCxn id="11" idx="3"/>
            <a:endCxn id="69" idx="2"/>
          </p:cNvCxnSpPr>
          <p:nvPr/>
        </p:nvCxnSpPr>
        <p:spPr>
          <a:xfrm>
            <a:off x="5675959" y="3450898"/>
            <a:ext cx="525634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/>
          <p:cNvSpPr/>
          <p:nvPr/>
        </p:nvSpPr>
        <p:spPr>
          <a:xfrm>
            <a:off x="7799884" y="318089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76" name="직선 화살표 연결선 75"/>
          <p:cNvCxnSpPr>
            <a:stCxn id="69" idx="5"/>
            <a:endCxn id="75" idx="1"/>
          </p:cNvCxnSpPr>
          <p:nvPr/>
        </p:nvCxnSpPr>
        <p:spPr>
          <a:xfrm>
            <a:off x="7065593" y="3450898"/>
            <a:ext cx="734291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대체 처리 79"/>
          <p:cNvSpPr/>
          <p:nvPr/>
        </p:nvSpPr>
        <p:spPr>
          <a:xfrm>
            <a:off x="7983815" y="1981249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81" name="직선 화살표 연결선 80"/>
          <p:cNvCxnSpPr>
            <a:stCxn id="75" idx="0"/>
            <a:endCxn id="80" idx="2"/>
          </p:cNvCxnSpPr>
          <p:nvPr/>
        </p:nvCxnSpPr>
        <p:spPr>
          <a:xfrm flipV="1">
            <a:off x="8519884" y="2521249"/>
            <a:ext cx="3931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25224" y="282268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6" name="순서도: 처리 85"/>
          <p:cNvSpPr/>
          <p:nvPr/>
        </p:nvSpPr>
        <p:spPr>
          <a:xfrm>
            <a:off x="10349929" y="3180898"/>
            <a:ext cx="1080000" cy="540000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87" name="직선 화살표 연결선 86"/>
          <p:cNvCxnSpPr>
            <a:stCxn id="75" idx="3"/>
            <a:endCxn id="86" idx="1"/>
          </p:cNvCxnSpPr>
          <p:nvPr/>
        </p:nvCxnSpPr>
        <p:spPr>
          <a:xfrm>
            <a:off x="9239884" y="3450898"/>
            <a:ext cx="1110045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546870" y="317118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2" name="순서도: 화면 표시 91"/>
          <p:cNvSpPr/>
          <p:nvPr/>
        </p:nvSpPr>
        <p:spPr>
          <a:xfrm>
            <a:off x="10156810" y="5133928"/>
            <a:ext cx="1440000" cy="540000"/>
          </a:xfrm>
          <a:prstGeom prst="flowChartDisplay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메인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3" name="직선 화살표 연결선 92"/>
          <p:cNvCxnSpPr>
            <a:stCxn id="86" idx="2"/>
            <a:endCxn id="92" idx="0"/>
          </p:cNvCxnSpPr>
          <p:nvPr/>
        </p:nvCxnSpPr>
        <p:spPr>
          <a:xfrm flipH="1">
            <a:off x="10876810" y="3720898"/>
            <a:ext cx="13119" cy="141303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순서도: 판단 130"/>
          <p:cNvSpPr/>
          <p:nvPr/>
        </p:nvSpPr>
        <p:spPr>
          <a:xfrm>
            <a:off x="7910302" y="5133928"/>
            <a:ext cx="1440000" cy="54000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회원</a:t>
            </a:r>
          </a:p>
        </p:txBody>
      </p:sp>
      <p:cxnSp>
        <p:nvCxnSpPr>
          <p:cNvPr id="132" name="직선 화살표 연결선 131"/>
          <p:cNvCxnSpPr>
            <a:stCxn id="31" idx="3"/>
            <a:endCxn id="131" idx="1"/>
          </p:cNvCxnSpPr>
          <p:nvPr/>
        </p:nvCxnSpPr>
        <p:spPr>
          <a:xfrm>
            <a:off x="7268076" y="5403928"/>
            <a:ext cx="64222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31" idx="3"/>
            <a:endCxn id="92" idx="1"/>
          </p:cNvCxnSpPr>
          <p:nvPr/>
        </p:nvCxnSpPr>
        <p:spPr>
          <a:xfrm>
            <a:off x="9350302" y="5403928"/>
            <a:ext cx="80650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572858" y="504803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51" name="직선 화살표 연결선 50"/>
          <p:cNvCxnSpPr>
            <a:stCxn id="31" idx="2"/>
            <a:endCxn id="18" idx="2"/>
          </p:cNvCxnSpPr>
          <p:nvPr/>
        </p:nvCxnSpPr>
        <p:spPr>
          <a:xfrm rot="5400000">
            <a:off x="5661660" y="4787512"/>
            <a:ext cx="12700" cy="1772833"/>
          </a:xfrm>
          <a:prstGeom prst="bentConnector3">
            <a:avLst>
              <a:gd name="adj1" fmla="val 2988354"/>
            </a:avLst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093593" y="568027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504550" y="5118863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7" name="순서도: 대체 처리 156"/>
          <p:cNvSpPr/>
          <p:nvPr/>
        </p:nvSpPr>
        <p:spPr>
          <a:xfrm>
            <a:off x="5115582" y="4182308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잠금</a:t>
            </a:r>
          </a:p>
        </p:txBody>
      </p:sp>
      <p:cxnSp>
        <p:nvCxnSpPr>
          <p:cNvPr id="158" name="직선 화살표 연결선 50"/>
          <p:cNvCxnSpPr>
            <a:stCxn id="50" idx="1"/>
            <a:endCxn id="157" idx="3"/>
          </p:cNvCxnSpPr>
          <p:nvPr/>
        </p:nvCxnSpPr>
        <p:spPr>
          <a:xfrm flipH="1">
            <a:off x="6195582" y="4452308"/>
            <a:ext cx="363832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8" idx="0"/>
            <a:endCxn id="43" idx="2"/>
          </p:cNvCxnSpPr>
          <p:nvPr/>
        </p:nvCxnSpPr>
        <p:spPr>
          <a:xfrm flipV="1">
            <a:off x="2877922" y="2521249"/>
            <a:ext cx="144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8" idx="0"/>
            <a:endCxn id="42" idx="2"/>
          </p:cNvCxnSpPr>
          <p:nvPr/>
        </p:nvCxnSpPr>
        <p:spPr>
          <a:xfrm flipH="1" flipV="1">
            <a:off x="1977922" y="2521249"/>
            <a:ext cx="900000" cy="659649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대체 처리 187"/>
          <p:cNvSpPr/>
          <p:nvPr/>
        </p:nvSpPr>
        <p:spPr>
          <a:xfrm>
            <a:off x="2345718" y="5133928"/>
            <a:ext cx="108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가입</a:t>
            </a:r>
          </a:p>
        </p:txBody>
      </p:sp>
      <p:cxnSp>
        <p:nvCxnSpPr>
          <p:cNvPr id="189" name="직선 화살표 연결선 188"/>
          <p:cNvCxnSpPr>
            <a:stCxn id="25" idx="2"/>
            <a:endCxn id="188" idx="0"/>
          </p:cNvCxnSpPr>
          <p:nvPr/>
        </p:nvCxnSpPr>
        <p:spPr>
          <a:xfrm>
            <a:off x="2877922" y="4722308"/>
            <a:ext cx="7796" cy="41162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순서도: 대체 처리 197"/>
          <p:cNvSpPr/>
          <p:nvPr/>
        </p:nvSpPr>
        <p:spPr>
          <a:xfrm>
            <a:off x="1077922" y="1064892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99" name="순서도: 대체 처리 198"/>
          <p:cNvSpPr/>
          <p:nvPr/>
        </p:nvSpPr>
        <p:spPr>
          <a:xfrm>
            <a:off x="3422125" y="1060224"/>
            <a:ext cx="1800000" cy="540000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200" name="직선 화살표 연결선 199"/>
          <p:cNvCxnSpPr>
            <a:stCxn id="42" idx="0"/>
            <a:endCxn id="198" idx="2"/>
          </p:cNvCxnSpPr>
          <p:nvPr/>
        </p:nvCxnSpPr>
        <p:spPr>
          <a:xfrm flipV="1">
            <a:off x="1977922" y="1604892"/>
            <a:ext cx="0" cy="37635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43" idx="0"/>
            <a:endCxn id="199" idx="2"/>
          </p:cNvCxnSpPr>
          <p:nvPr/>
        </p:nvCxnSpPr>
        <p:spPr>
          <a:xfrm flipV="1">
            <a:off x="4317922" y="1600224"/>
            <a:ext cx="4203" cy="381025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7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293</Words>
  <Application>Microsoft Office PowerPoint</Application>
  <PresentationFormat>와이드스크린</PresentationFormat>
  <Paragraphs>192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이커머스 7차</cp:lastModifiedBy>
  <cp:revision>211</cp:revision>
  <dcterms:created xsi:type="dcterms:W3CDTF">2023-10-18T00:36:52Z</dcterms:created>
  <dcterms:modified xsi:type="dcterms:W3CDTF">2024-09-26T06:51:02Z</dcterms:modified>
</cp:coreProperties>
</file>