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100"/>
    <a:srgbClr val="01FF74"/>
    <a:srgbClr val="FFFFFF"/>
    <a:srgbClr val="FFC5C5"/>
    <a:srgbClr val="FF2F2F"/>
    <a:srgbClr val="C80000"/>
    <a:srgbClr val="3F6B93"/>
    <a:srgbClr val="CE4646"/>
    <a:srgbClr val="7DA5C9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8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5092" y="260244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구매자 및 판매자 회원가입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314325" y="3029309"/>
            <a:ext cx="1239684" cy="49481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cxnSp>
        <p:nvCxnSpPr>
          <p:cNvPr id="10" name="직선 화살표 연결선 9"/>
          <p:cNvCxnSpPr>
            <a:stCxn id="2" idx="3"/>
          </p:cNvCxnSpPr>
          <p:nvPr/>
        </p:nvCxnSpPr>
        <p:spPr>
          <a:xfrm>
            <a:off x="1554009" y="3276714"/>
            <a:ext cx="22826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판단 47"/>
          <p:cNvSpPr/>
          <p:nvPr/>
        </p:nvSpPr>
        <p:spPr>
          <a:xfrm>
            <a:off x="1782273" y="3029309"/>
            <a:ext cx="1540853" cy="49481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구매자</a:t>
            </a:r>
          </a:p>
        </p:txBody>
      </p:sp>
      <p:sp>
        <p:nvSpPr>
          <p:cNvPr id="49" name="순서도: 화면 표시 48"/>
          <p:cNvSpPr/>
          <p:nvPr/>
        </p:nvSpPr>
        <p:spPr>
          <a:xfrm>
            <a:off x="3893113" y="2377385"/>
            <a:ext cx="1117502" cy="49481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구매자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순서도: 화면 표시 51"/>
          <p:cNvSpPr/>
          <p:nvPr/>
        </p:nvSpPr>
        <p:spPr>
          <a:xfrm>
            <a:off x="3893114" y="3651027"/>
            <a:ext cx="1117501" cy="49481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판매자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/>
          <p:cNvCxnSpPr>
            <a:stCxn id="48" idx="3"/>
            <a:endCxn id="49" idx="1"/>
          </p:cNvCxnSpPr>
          <p:nvPr/>
        </p:nvCxnSpPr>
        <p:spPr>
          <a:xfrm flipV="1">
            <a:off x="3323126" y="2624790"/>
            <a:ext cx="569987" cy="65192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8" idx="3"/>
            <a:endCxn id="52" idx="1"/>
          </p:cNvCxnSpPr>
          <p:nvPr/>
        </p:nvCxnSpPr>
        <p:spPr>
          <a:xfrm>
            <a:off x="3323126" y="3276714"/>
            <a:ext cx="569988" cy="62171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67045" y="27452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Yes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77381" y="352411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No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순서도: 수동 입력 72"/>
          <p:cNvSpPr/>
          <p:nvPr/>
        </p:nvSpPr>
        <p:spPr>
          <a:xfrm>
            <a:off x="5433965" y="2377384"/>
            <a:ext cx="1261545" cy="49481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74" name="순서도: 수동 입력 73"/>
          <p:cNvSpPr/>
          <p:nvPr/>
        </p:nvSpPr>
        <p:spPr>
          <a:xfrm>
            <a:off x="5433965" y="3651027"/>
            <a:ext cx="1261545" cy="49481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사업자등록번호</a:t>
            </a:r>
          </a:p>
        </p:txBody>
      </p:sp>
      <p:cxnSp>
        <p:nvCxnSpPr>
          <p:cNvPr id="77" name="직선 화살표 연결선 76"/>
          <p:cNvCxnSpPr>
            <a:stCxn id="49" idx="3"/>
            <a:endCxn id="73" idx="1"/>
          </p:cNvCxnSpPr>
          <p:nvPr/>
        </p:nvCxnSpPr>
        <p:spPr>
          <a:xfrm flipV="1">
            <a:off x="5010615" y="2624789"/>
            <a:ext cx="423350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5011581" y="3898432"/>
            <a:ext cx="423350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판단 81"/>
          <p:cNvSpPr/>
          <p:nvPr/>
        </p:nvSpPr>
        <p:spPr>
          <a:xfrm>
            <a:off x="7118860" y="2377384"/>
            <a:ext cx="1405082" cy="49481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중복체크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7118861" y="3651027"/>
            <a:ext cx="1405081" cy="49481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중복체크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789794" y="4145836"/>
            <a:ext cx="0" cy="53142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6695510" y="2624789"/>
            <a:ext cx="423350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407296" y="232343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Yes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19515" y="362527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Yes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7286594" y="4677265"/>
            <a:ext cx="1006400" cy="49481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가입거부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6695510" y="3898432"/>
            <a:ext cx="423350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422029" y="2005294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No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7" name="순서도: 처리 96"/>
          <p:cNvSpPr/>
          <p:nvPr/>
        </p:nvSpPr>
        <p:spPr>
          <a:xfrm>
            <a:off x="8884077" y="3651026"/>
            <a:ext cx="1069548" cy="49481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가입정보입력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8" name="순서도: 처리 97"/>
          <p:cNvSpPr/>
          <p:nvPr/>
        </p:nvSpPr>
        <p:spPr>
          <a:xfrm>
            <a:off x="8884077" y="2381819"/>
            <a:ext cx="1069548" cy="49481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가입정보입력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83" idx="3"/>
            <a:endCxn id="97" idx="1"/>
          </p:cNvCxnSpPr>
          <p:nvPr/>
        </p:nvCxnSpPr>
        <p:spPr>
          <a:xfrm flipV="1">
            <a:off x="8523942" y="3898431"/>
            <a:ext cx="360135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2" idx="3"/>
            <a:endCxn id="98" idx="1"/>
          </p:cNvCxnSpPr>
          <p:nvPr/>
        </p:nvCxnSpPr>
        <p:spPr>
          <a:xfrm>
            <a:off x="8523942" y="2624789"/>
            <a:ext cx="360135" cy="443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순서도: 대체 처리 100"/>
          <p:cNvSpPr/>
          <p:nvPr/>
        </p:nvSpPr>
        <p:spPr>
          <a:xfrm>
            <a:off x="7318201" y="1369455"/>
            <a:ext cx="1006400" cy="49481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가입거부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22029" y="428464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No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06" name="직선 화살표 연결선 105"/>
          <p:cNvCxnSpPr>
            <a:stCxn id="82" idx="0"/>
            <a:endCxn id="101" idx="2"/>
          </p:cNvCxnSpPr>
          <p:nvPr/>
        </p:nvCxnSpPr>
        <p:spPr>
          <a:xfrm flipH="1" flipV="1">
            <a:off x="7821401" y="1864265"/>
            <a:ext cx="1" cy="51311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수행의 시작/종료 107"/>
          <p:cNvSpPr/>
          <p:nvPr/>
        </p:nvSpPr>
        <p:spPr>
          <a:xfrm>
            <a:off x="10496550" y="2991506"/>
            <a:ext cx="1285875" cy="49481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 성공</a:t>
            </a:r>
          </a:p>
        </p:txBody>
      </p:sp>
      <p:cxnSp>
        <p:nvCxnSpPr>
          <p:cNvPr id="110" name="직선 화살표 연결선 109"/>
          <p:cNvCxnSpPr>
            <a:stCxn id="98" idx="3"/>
            <a:endCxn id="108" idx="0"/>
          </p:cNvCxnSpPr>
          <p:nvPr/>
        </p:nvCxnSpPr>
        <p:spPr>
          <a:xfrm>
            <a:off x="9953625" y="2629224"/>
            <a:ext cx="1185863" cy="36228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7" idx="3"/>
            <a:endCxn id="108" idx="2"/>
          </p:cNvCxnSpPr>
          <p:nvPr/>
        </p:nvCxnSpPr>
        <p:spPr>
          <a:xfrm flipV="1">
            <a:off x="9953625" y="3486316"/>
            <a:ext cx="1185863" cy="4121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50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18230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154048" y="4657674"/>
            <a:ext cx="681620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5115582" y="418230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잠금</a:t>
            </a: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452308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72</Words>
  <Application>Microsoft Office PowerPoint</Application>
  <PresentationFormat>와이드스크린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이커머스 7차</cp:lastModifiedBy>
  <cp:revision>191</cp:revision>
  <dcterms:created xsi:type="dcterms:W3CDTF">2023-10-18T00:36:52Z</dcterms:created>
  <dcterms:modified xsi:type="dcterms:W3CDTF">2024-09-25T08:15:22Z</dcterms:modified>
</cp:coreProperties>
</file>