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DF82-79C8-4663-AE2A-51D031105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BF6799-1C4C-4F89-BA73-B20B3092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CC9F8-A35C-4CA2-8800-90CB6953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42670-93B8-441E-88F3-EBA8D2A6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1D5AF-3B07-4684-92AD-BE0A3E2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ACD4-82F5-4C4B-A823-69C20ABF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4E20D-B24C-4410-8A62-C9D09361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43FD-8564-4B8B-94CF-19C4DF02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ABD00-C1F6-4A9D-93A1-F65F6D4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0051D-E4CA-458A-8223-066649BB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767434-CF5C-4BFE-B37F-6C445BB6F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A94C09-20E1-4B98-A59B-553B57018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4BB45-A66C-4A31-BB23-353C2A7C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DB104-1FA4-4537-A297-43617F89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A95FB-56D1-497A-B5A9-F4A7B6C6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2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9F030-A425-48E7-97A2-EC079F4B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67408-3883-4608-9009-8CB0B6CE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BCF0C-9F1A-47B8-8B87-AE50037F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26A50-7814-4F13-B73B-D05A17A1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2D77B-9482-4A4E-AE93-862EE27F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7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F4ACD-E59D-4C4B-A56A-29EB12DB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9ACE4-E31B-428D-A726-1EEFDE5C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6E6BD-89DC-4894-B886-D8370694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981DF-5611-4857-929A-6A93D134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782B5-BF56-4E15-AFDE-A19162F4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0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EDF47-EC61-45AB-837B-229C17B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A3BDC-1D13-4D2C-8ECA-6EF824208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194C76-22A7-4771-B063-296999B0D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8F005-586E-4C32-A747-652B15B8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62F10-CCA8-485E-BB92-C6C988CF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48481-12FF-4100-9B5C-BD1B9110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3AB3-87D6-45E2-B212-437C7521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DA5B0-FE43-4170-962C-825C607E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1EEAA-4A9D-43D2-B1B4-769FB2CC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8438C-9C94-43C4-888F-A68C5339E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50BAB2-C2CA-42AA-B620-AA3060484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361256-00E8-450D-9CE4-5830A71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909A43-7698-45BB-B084-D981F1A5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18A15D-97EA-4813-ADF4-22CA499B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7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A76EA-0285-461E-89DD-674DE6B6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F483A-D2B7-46A3-A572-F12F9C4E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06504-0ACF-441A-842B-46900062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F69799-1ED2-43B5-8CA5-3FA4A9BB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3B6CB-3719-4777-9887-AFC29F7A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8447BE-B147-4562-9336-68916D6E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BD9A6-530E-4A98-BAE3-D28CEE6F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1B218-47D0-423C-B5EC-49E3A9DF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09CFF-78D6-4210-AA14-380CA4F5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6DBBD-318E-49B3-A5ED-178609FD5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3844F-08BF-4443-A9A9-3623508C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E3AA4-6433-47B7-B3FC-C06FED61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14BD7-0886-4671-9CAF-5DCDD5E0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06401-C2E4-4E83-ACD4-D2AA7568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C7AAF-1F65-4F9B-8AFA-4E93D8C65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BD1EB-9F04-41F9-96E7-BF6DB3A0A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EA6BC-D55B-4510-ACC9-10D2CD2E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E6573-6646-4390-BC3D-E13FD0AA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74F09-70FF-492C-B877-4F4D4F1F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4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D1AAC-1CD5-45DA-8FFA-14FF237D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39DB1-F872-42A9-B49F-9014C53D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368B9-815E-4A74-9081-D1EF7E4AA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FBE2-5C95-4FA0-AE82-C6515F49846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CC161-3005-4875-944E-4BB59C79B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8470D-BC0C-4762-8E78-AD4B8B5F8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1E5C-E726-44D3-AB86-B9357E148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F984-04E8-4FD3-BD9B-693DBDBB0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기말고사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E2C95-6769-4151-BCBA-FF2118386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2020213301 </a:t>
            </a:r>
            <a:r>
              <a:rPr lang="ko-KR" altLang="en-US" dirty="0"/>
              <a:t>박진하</a:t>
            </a:r>
          </a:p>
        </p:txBody>
      </p:sp>
    </p:spTree>
    <p:extLst>
      <p:ext uri="{BB962C8B-B14F-4D97-AF65-F5344CB8AC3E}">
        <p14:creationId xmlns:p14="http://schemas.microsoft.com/office/powerpoint/2010/main" val="9573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4AF6D4-0A89-49BA-8D79-F0D34A8E814E}"/>
              </a:ext>
            </a:extLst>
          </p:cNvPr>
          <p:cNvSpPr/>
          <p:nvPr/>
        </p:nvSpPr>
        <p:spPr>
          <a:xfrm>
            <a:off x="242595" y="1567543"/>
            <a:ext cx="5001208" cy="435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400*400</a:t>
            </a:r>
          </a:p>
          <a:p>
            <a:pPr algn="ctr"/>
            <a:r>
              <a:rPr lang="ko-KR" altLang="en-US" dirty="0"/>
              <a:t>사이즈창에서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75D4D-A249-41C1-B895-7825327A4930}"/>
              </a:ext>
            </a:extLst>
          </p:cNvPr>
          <p:cNvSpPr/>
          <p:nvPr/>
        </p:nvSpPr>
        <p:spPr>
          <a:xfrm>
            <a:off x="6036906" y="177282"/>
            <a:ext cx="5573486" cy="59653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6EA3E-15D9-4A88-8454-83844412A6BD}"/>
              </a:ext>
            </a:extLst>
          </p:cNvPr>
          <p:cNvSpPr/>
          <p:nvPr/>
        </p:nvSpPr>
        <p:spPr>
          <a:xfrm>
            <a:off x="6319935" y="1533330"/>
            <a:ext cx="5001208" cy="435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440*560</a:t>
            </a:r>
          </a:p>
          <a:p>
            <a:pPr algn="ctr"/>
            <a:r>
              <a:rPr lang="ko-KR" altLang="en-US" dirty="0"/>
              <a:t>사이즈 창으로 변경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400F90C-334B-4FCF-AFE5-32C8705765D6}"/>
              </a:ext>
            </a:extLst>
          </p:cNvPr>
          <p:cNvSpPr/>
          <p:nvPr/>
        </p:nvSpPr>
        <p:spPr>
          <a:xfrm>
            <a:off x="5421086" y="3191069"/>
            <a:ext cx="541175" cy="76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1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07E9DC-07AC-477F-81FD-2073B0A4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0" y="100132"/>
            <a:ext cx="2697714" cy="891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AB9DF8-851C-488D-8D61-DB2C3FAF9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75"/>
          <a:stretch/>
        </p:blipFill>
        <p:spPr>
          <a:xfrm>
            <a:off x="0" y="1025261"/>
            <a:ext cx="9556308" cy="26134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6D20AC-98E4-4FD9-AF0D-798FD95F9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65"/>
          <a:stretch/>
        </p:blipFill>
        <p:spPr>
          <a:xfrm>
            <a:off x="0" y="3716592"/>
            <a:ext cx="9556308" cy="52693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4CD67C-7F8B-4A56-A994-A6CC87A5C256}"/>
              </a:ext>
            </a:extLst>
          </p:cNvPr>
          <p:cNvSpPr/>
          <p:nvPr/>
        </p:nvSpPr>
        <p:spPr>
          <a:xfrm>
            <a:off x="205273" y="1922106"/>
            <a:ext cx="5990254" cy="7184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3DA93-C6B1-43E4-BF2E-03057A00A969}"/>
              </a:ext>
            </a:extLst>
          </p:cNvPr>
          <p:cNvSpPr txBox="1"/>
          <p:nvPr/>
        </p:nvSpPr>
        <p:spPr>
          <a:xfrm>
            <a:off x="6279502" y="21926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격자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62791-9241-425E-B105-C6FE15BADB3E}"/>
              </a:ext>
            </a:extLst>
          </p:cNvPr>
          <p:cNvSpPr txBox="1"/>
          <p:nvPr/>
        </p:nvSpPr>
        <p:spPr>
          <a:xfrm>
            <a:off x="1194319" y="2146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여백추가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95586-CB1C-438E-986C-4C5D05942FBF}"/>
              </a:ext>
            </a:extLst>
          </p:cNvPr>
          <p:cNvSpPr txBox="1"/>
          <p:nvPr/>
        </p:nvSpPr>
        <p:spPr>
          <a:xfrm>
            <a:off x="2279780" y="3903306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여백 색 변경 및 적용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93737D-7DD9-44CF-B56F-D48FF5C9E9EC}"/>
              </a:ext>
            </a:extLst>
          </p:cNvPr>
          <p:cNvSpPr/>
          <p:nvPr/>
        </p:nvSpPr>
        <p:spPr>
          <a:xfrm>
            <a:off x="376334" y="3331029"/>
            <a:ext cx="3663821" cy="3016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EAC55B-7C2A-4290-9A1F-52DF7CA60780}"/>
              </a:ext>
            </a:extLst>
          </p:cNvPr>
          <p:cNvSpPr txBox="1"/>
          <p:nvPr/>
        </p:nvSpPr>
        <p:spPr>
          <a:xfrm>
            <a:off x="4089918" y="331547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뱀</a:t>
            </a:r>
            <a:r>
              <a:rPr lang="en-US" altLang="ko-KR" dirty="0"/>
              <a:t>,</a:t>
            </a:r>
            <a:r>
              <a:rPr lang="ko-KR" altLang="en-US" dirty="0"/>
              <a:t>사과 모형변경</a:t>
            </a:r>
          </a:p>
        </p:txBody>
      </p:sp>
    </p:spTree>
    <p:extLst>
      <p:ext uri="{BB962C8B-B14F-4D97-AF65-F5344CB8AC3E}">
        <p14:creationId xmlns:p14="http://schemas.microsoft.com/office/powerpoint/2010/main" val="58536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D5756D-EFC7-4854-ABD1-85814241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8" y="457159"/>
            <a:ext cx="8215072" cy="14326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1A77ED-707B-4238-B28E-4453FD1A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9" y="1953216"/>
            <a:ext cx="7064352" cy="16079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B56EA1-F6AD-427D-B752-7F932F8D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5" y="3555216"/>
            <a:ext cx="6896698" cy="316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6ACCE-94D7-4A06-AFA8-BB3C709A7AF6}"/>
              </a:ext>
            </a:extLst>
          </p:cNvPr>
          <p:cNvSpPr txBox="1"/>
          <p:nvPr/>
        </p:nvSpPr>
        <p:spPr>
          <a:xfrm>
            <a:off x="3984171" y="3405673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게임화면 위치 변경으로 인한 수정사항들</a:t>
            </a:r>
          </a:p>
        </p:txBody>
      </p:sp>
    </p:spTree>
    <p:extLst>
      <p:ext uri="{BB962C8B-B14F-4D97-AF65-F5344CB8AC3E}">
        <p14:creationId xmlns:p14="http://schemas.microsoft.com/office/powerpoint/2010/main" val="1316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9671E5-2386-42E3-965B-1FDEC830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62" y="1742802"/>
            <a:ext cx="5273497" cy="11735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C579FA-0F0C-4A41-9990-613E504A6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39" b="11757"/>
          <a:stretch/>
        </p:blipFill>
        <p:spPr>
          <a:xfrm>
            <a:off x="228671" y="157317"/>
            <a:ext cx="9556308" cy="15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803027-E79A-46F4-A33D-40809985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1" y="3104840"/>
            <a:ext cx="3939881" cy="1066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CC2F0-1000-45CD-8AEE-B1453B859C65}"/>
              </a:ext>
            </a:extLst>
          </p:cNvPr>
          <p:cNvSpPr txBox="1"/>
          <p:nvPr/>
        </p:nvSpPr>
        <p:spPr>
          <a:xfrm>
            <a:off x="2463281" y="1959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점수표시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18555-B6C4-429F-BD38-987A9BA40DFC}"/>
              </a:ext>
            </a:extLst>
          </p:cNvPr>
          <p:cNvSpPr txBox="1"/>
          <p:nvPr/>
        </p:nvSpPr>
        <p:spPr>
          <a:xfrm>
            <a:off x="5153607" y="2690327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점수표시 추가하면서 변동된 사항들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B169C-6F4C-47A4-95E8-1E83FBAC6BA4}"/>
              </a:ext>
            </a:extLst>
          </p:cNvPr>
          <p:cNvSpPr txBox="1"/>
          <p:nvPr/>
        </p:nvSpPr>
        <p:spPr>
          <a:xfrm>
            <a:off x="2643672" y="24290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초기화</a:t>
            </a:r>
          </a:p>
        </p:txBody>
      </p:sp>
    </p:spTree>
    <p:extLst>
      <p:ext uri="{BB962C8B-B14F-4D97-AF65-F5344CB8AC3E}">
        <p14:creationId xmlns:p14="http://schemas.microsoft.com/office/powerpoint/2010/main" val="11112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CCFC5-BF6D-4A3E-AE1F-B350D98594E4}"/>
              </a:ext>
            </a:extLst>
          </p:cNvPr>
          <p:cNvSpPr txBox="1"/>
          <p:nvPr/>
        </p:nvSpPr>
        <p:spPr>
          <a:xfrm>
            <a:off x="1399592" y="1604865"/>
            <a:ext cx="617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https://www.pygame.org/docs/</a:t>
            </a:r>
            <a:r>
              <a:rPr lang="en-US" altLang="ko-KR" dirty="0"/>
              <a:t> </a:t>
            </a:r>
            <a:r>
              <a:rPr lang="ko-KR" altLang="en-US" dirty="0"/>
              <a:t>파이게임 공식 문서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124A5-1936-4D96-A564-4DBF38F82080}"/>
              </a:ext>
            </a:extLst>
          </p:cNvPr>
          <p:cNvSpPr txBox="1"/>
          <p:nvPr/>
        </p:nvSpPr>
        <p:spPr>
          <a:xfrm>
            <a:off x="1390261" y="111967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사용방법 참조하여 직접 짠 코드입니다</a:t>
            </a:r>
          </a:p>
        </p:txBody>
      </p:sp>
    </p:spTree>
    <p:extLst>
      <p:ext uri="{BB962C8B-B14F-4D97-AF65-F5344CB8AC3E}">
        <p14:creationId xmlns:p14="http://schemas.microsoft.com/office/powerpoint/2010/main" val="79012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기말고사 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진하</dc:creator>
  <cp:lastModifiedBy>박 진하</cp:lastModifiedBy>
  <cp:revision>4</cp:revision>
  <dcterms:created xsi:type="dcterms:W3CDTF">2020-12-13T09:31:17Z</dcterms:created>
  <dcterms:modified xsi:type="dcterms:W3CDTF">2020-12-13T10:08:49Z</dcterms:modified>
</cp:coreProperties>
</file>