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5486400" cy="97536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136" y="34"/>
      </p:cViewPr>
      <p:guideLst>
        <p:guide orient="horz" pos="307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596249"/>
            <a:ext cx="4663440" cy="3395698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22898"/>
            <a:ext cx="4114800" cy="235486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5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0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19289"/>
            <a:ext cx="1183005" cy="8265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19289"/>
            <a:ext cx="3480435" cy="82657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431629"/>
            <a:ext cx="4732020" cy="4057226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6527239"/>
            <a:ext cx="4732020" cy="21335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596444"/>
            <a:ext cx="2331720" cy="61885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596444"/>
            <a:ext cx="2331720" cy="61885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9291"/>
            <a:ext cx="4732020" cy="18852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390987"/>
            <a:ext cx="2321004" cy="1171786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562773"/>
            <a:ext cx="2321004" cy="5240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390987"/>
            <a:ext cx="2332435" cy="1171786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562773"/>
            <a:ext cx="2332435" cy="5240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8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50240"/>
            <a:ext cx="1769507" cy="22758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404340"/>
            <a:ext cx="2777490" cy="6931378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926080"/>
            <a:ext cx="1769507" cy="542092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4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50240"/>
            <a:ext cx="1769507" cy="22758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404340"/>
            <a:ext cx="2777490" cy="6931378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926080"/>
            <a:ext cx="1769507" cy="542092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8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19291"/>
            <a:ext cx="473202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596444"/>
            <a:ext cx="473202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9040144"/>
            <a:ext cx="12344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CE6A-64BC-4F71-99EA-A980BB5DDED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9040144"/>
            <a:ext cx="18516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9040144"/>
            <a:ext cx="12344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1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2347" y="754982"/>
            <a:ext cx="5221705" cy="199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엄마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오늘 뭐 먹지</a:t>
            </a:r>
            <a:r>
              <a:rPr lang="en-US" altLang="ko-KR" dirty="0" smtClean="0"/>
              <a:t>?</a:t>
            </a:r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132347" y="3074068"/>
            <a:ext cx="2394284" cy="237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골라골라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메뉴판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2849479" y="3143751"/>
            <a:ext cx="2394284" cy="157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오늘의 메뉴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132347" y="5672890"/>
            <a:ext cx="2394284" cy="237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집에서도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즐겨요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4" action="ppaction://hlinksldjump"/>
          </p:cNvPr>
          <p:cNvSpPr/>
          <p:nvPr/>
        </p:nvSpPr>
        <p:spPr>
          <a:xfrm>
            <a:off x="2849479" y="4876800"/>
            <a:ext cx="2394284" cy="151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초간단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자취요리</a:t>
            </a:r>
            <a:endParaRPr lang="ko-KR" altLang="en-US" dirty="0"/>
          </a:p>
        </p:txBody>
      </p:sp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2849479" y="6533149"/>
            <a:ext cx="2394284" cy="1419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손님이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왔어요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5486400" cy="541421"/>
            <a:chOff x="0" y="0"/>
            <a:chExt cx="5486400" cy="541421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5486400" cy="541421"/>
            </a:xfrm>
            <a:prstGeom prst="rect">
              <a:avLst/>
            </a:prstGeom>
            <a:solidFill>
              <a:srgbClr val="EEE5F7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22" y="84220"/>
              <a:ext cx="974557" cy="37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뭐 먹지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95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5486400" cy="541421"/>
            <a:chOff x="0" y="0"/>
            <a:chExt cx="5486400" cy="541421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5486400" cy="541421"/>
            </a:xfrm>
            <a:prstGeom prst="rect">
              <a:avLst/>
            </a:prstGeom>
            <a:solidFill>
              <a:srgbClr val="EEE5F7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hlinkClick r:id="rId2" action="ppaction://hlinksldjump"/>
            </p:cNvPr>
            <p:cNvSpPr txBox="1"/>
            <p:nvPr/>
          </p:nvSpPr>
          <p:spPr>
            <a:xfrm>
              <a:off x="84222" y="84220"/>
              <a:ext cx="974557" cy="37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뭐 먹지</a:t>
              </a:r>
              <a:r>
                <a:rPr lang="en-US" altLang="ko-KR" dirty="0" smtClean="0">
                  <a:hlinkClick r:id="rId2" action="ppaction://hlinksldjump"/>
                </a:rPr>
                <a:t>?</a:t>
              </a:r>
              <a:endParaRPr lang="ko-KR" altLang="en-US" dirty="0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398669" y="631159"/>
            <a:ext cx="2689062" cy="6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골라 골라 </a:t>
            </a:r>
            <a:r>
              <a:rPr lang="ko-KR" altLang="en-US" dirty="0" err="1" smtClean="0"/>
              <a:t>메뉴판</a:t>
            </a:r>
            <a:endParaRPr lang="ko-KR" altLang="en-US" dirty="0"/>
          </a:p>
        </p:txBody>
      </p: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255669" y="1528010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나라별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44731" y="1528010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669" y="3723273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날씨 별</a:t>
            </a:r>
            <a:endParaRPr lang="en-US" altLang="ko-KR" dirty="0"/>
          </a:p>
          <a:p>
            <a:pPr algn="ctr"/>
            <a:r>
              <a:rPr lang="ko-KR" altLang="en-US" dirty="0" smtClean="0"/>
              <a:t>추천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44731" y="3723273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간편식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669" y="5918536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 그릇 </a:t>
            </a:r>
            <a:r>
              <a:rPr lang="en-US" altLang="ko-KR" dirty="0" err="1" smtClean="0"/>
              <a:t>vs</a:t>
            </a:r>
            <a:r>
              <a:rPr lang="en-US" altLang="ko-KR" dirty="0"/>
              <a:t> </a:t>
            </a:r>
            <a:r>
              <a:rPr lang="ko-KR" altLang="en-US" dirty="0" smtClean="0"/>
              <a:t>한 상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4731" y="5918536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86400" cy="541421"/>
          </a:xfrm>
          <a:prstGeom prst="rect">
            <a:avLst/>
          </a:prstGeom>
          <a:solidFill>
            <a:srgbClr val="EEE5F7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84222" y="84220"/>
            <a:ext cx="974557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뭐 먹지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2265" y="1323475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8997" y="1479884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7개인 별 5"/>
          <p:cNvSpPr/>
          <p:nvPr/>
        </p:nvSpPr>
        <p:spPr>
          <a:xfrm>
            <a:off x="577518" y="1624264"/>
            <a:ext cx="757990" cy="649706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64008" y="1750593"/>
            <a:ext cx="385010" cy="4211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19045" y="1750593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오늘의 날씨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8362" y="2731168"/>
            <a:ext cx="1636301" cy="589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91224" y="2731167"/>
            <a:ext cx="1636301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47833" y="2731167"/>
            <a:ext cx="1636301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2343" y="3516731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8362" y="4964034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2343" y="6358698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0678" y="631159"/>
            <a:ext cx="1858879" cy="6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오늘의 메뉴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2902" y="3628778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4854" y="5148767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4854" y="6503077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23577" y="3925375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5609" y="5471684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1224" y="6812706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86400" cy="541421"/>
          </a:xfrm>
          <a:prstGeom prst="rect">
            <a:avLst/>
          </a:prstGeom>
          <a:solidFill>
            <a:srgbClr val="EEE5F7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222" y="84220"/>
            <a:ext cx="974557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뭐 먹지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2265" y="1323475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8997" y="1479884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2352" y="2731171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8371" y="4178474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2352" y="5573138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0678" y="631159"/>
            <a:ext cx="1858879" cy="6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smtClean="0"/>
              <a:t>항목별이름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2911" y="2843218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4863" y="4363207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4863" y="5717517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06276" y="311381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5618" y="4686124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1233" y="6027146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2009276" y="1790476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32352" y="6967802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4863" y="7112181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91233" y="742181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5486400" cy="541421"/>
            <a:chOff x="0" y="0"/>
            <a:chExt cx="5486400" cy="541421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5486400" cy="541421"/>
            </a:xfrm>
            <a:prstGeom prst="rect">
              <a:avLst/>
            </a:prstGeom>
            <a:solidFill>
              <a:srgbClr val="EEE5F7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222" y="84220"/>
              <a:ext cx="974557" cy="37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뭐 먹지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222" y="709863"/>
            <a:ext cx="2574757" cy="69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메뉴이름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2427" y="1576136"/>
            <a:ext cx="5161546" cy="654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010" y="1744581"/>
            <a:ext cx="4716379" cy="377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11053" y="1082840"/>
            <a:ext cx="1112920" cy="40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타이머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94284" y="3062220"/>
            <a:ext cx="333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</a:t>
            </a:r>
            <a:endParaRPr lang="en-US" altLang="ko-KR" dirty="0" smtClean="0"/>
          </a:p>
          <a:p>
            <a:r>
              <a:rPr lang="ko-KR" altLang="en-US" dirty="0" err="1" smtClean="0"/>
              <a:t>움짤</a:t>
            </a:r>
            <a:endParaRPr lang="en-US" altLang="ko-KR" dirty="0" smtClean="0"/>
          </a:p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010" y="5760210"/>
            <a:ext cx="333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할일</a:t>
            </a:r>
            <a:r>
              <a:rPr lang="en-US" altLang="ko-KR" dirty="0" smtClean="0"/>
              <a:t>1(</a:t>
            </a:r>
            <a:r>
              <a:rPr lang="ko-KR" altLang="en-US" dirty="0" smtClean="0"/>
              <a:t>체크박스이용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할일</a:t>
            </a:r>
            <a:r>
              <a:rPr lang="en-US" altLang="ko-KR" dirty="0" smtClean="0"/>
              <a:t>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할일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8680" y="7600951"/>
            <a:ext cx="1112920" cy="409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94483" y="7602497"/>
            <a:ext cx="1112920" cy="409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98</Words>
  <Application>Microsoft Office PowerPoint</Application>
  <PresentationFormat>사용자 지정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이트레이드증권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</cp:revision>
  <dcterms:created xsi:type="dcterms:W3CDTF">2020-05-17T18:25:43Z</dcterms:created>
  <dcterms:modified xsi:type="dcterms:W3CDTF">2020-05-18T07:08:17Z</dcterms:modified>
</cp:coreProperties>
</file>