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491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>
        <p:guide pos="3840"/>
        <p:guide pos="749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723B3-9C8C-46B3-8E29-50DD3045E57A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02908-DB89-4E2B-8CC5-16D32C374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84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02908-DB89-4E2B-8CC5-16D32C374F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0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8B3C-B88D-4077-AE68-0523C0FC7B9E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8543-844B-4218-8D70-0DF00A7E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1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9CA7-F462-4A00-AD40-ACD304A1B362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8543-844B-4218-8D70-0DF00A7E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43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BEFE-6B4C-4300-A2FF-7CC19DFC4686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8543-844B-4218-8D70-0DF00A7E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5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1C2D-149D-4DB7-B2C2-8C889445B9B2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8543-844B-4218-8D70-0DF00A7E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89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49DA-B180-44B2-80AD-A1119D92ED1C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8543-844B-4218-8D70-0DF00A7E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7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A76-783D-4FF7-8C45-16256D122A88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8543-844B-4218-8D70-0DF00A7E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9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BD83-36E7-4146-96C7-53312EE3D113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8543-844B-4218-8D70-0DF00A7E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0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6FCA-B940-44EF-B522-6A13301C1342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8543-844B-4218-8D70-0DF00A7E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69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FD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45F3-6A07-4CE8-923F-B65774D7D4A1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8543-844B-4218-8D70-0DF00A7E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70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AFE7-40AE-4E93-AE9F-799A1846F34F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8543-844B-4218-8D70-0DF00A7E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19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3B5-24FD-4BEF-BE39-00F3FE60A74D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8543-844B-4218-8D70-0DF00A7E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8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34E9-A384-419C-89A1-F85348FA6F68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defRPr>
            </a:lvl1pPr>
          </a:lstStyle>
          <a:p>
            <a:r>
              <a:rPr lang="en-US" altLang="ko-KR" dirty="0" smtClean="0"/>
              <a:t>2020213301 </a:t>
            </a:r>
            <a:r>
              <a:rPr lang="ko-KR" altLang="en-US" dirty="0" smtClean="0"/>
              <a:t>박진하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32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783222" y="1572427"/>
            <a:ext cx="8625556" cy="264019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003988" y="1697042"/>
            <a:ext cx="8252389" cy="2416141"/>
            <a:chOff x="2019656" y="1418601"/>
            <a:chExt cx="8252389" cy="2416141"/>
          </a:xfrm>
          <a:noFill/>
        </p:grpSpPr>
        <p:sp>
          <p:nvSpPr>
            <p:cNvPr id="4" name="TextBox 3"/>
            <p:cNvSpPr txBox="1"/>
            <p:nvPr/>
          </p:nvSpPr>
          <p:spPr>
            <a:xfrm>
              <a:off x="2019656" y="1418601"/>
              <a:ext cx="7366475" cy="10772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400" dirty="0" smtClean="0">
                  <a:latin typeface="Neo둥근모" panose="02010509060201040203" pitchFamily="1" charset="-127"/>
                  <a:ea typeface="Neo둥근모" panose="02010509060201040203" pitchFamily="1" charset="-127"/>
                </a:rPr>
                <a:t>엄마</a:t>
              </a:r>
              <a:r>
                <a:rPr lang="en-US" altLang="ko-KR" sz="6400" dirty="0">
                  <a:latin typeface="Arial Narrow" panose="020B0606020202030204" pitchFamily="34" charset="0"/>
                </a:rPr>
                <a:t>,</a:t>
              </a:r>
              <a:endParaRPr lang="ko-KR" altLang="en-US" sz="6400" dirty="0">
                <a:latin typeface="Arial Narrow" panose="020B0606020202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29028" y="2265082"/>
              <a:ext cx="8043017" cy="156966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600" dirty="0" smtClean="0">
                  <a:latin typeface="Neo둥근모" panose="02010509060201040203" pitchFamily="1" charset="-127"/>
                  <a:ea typeface="Neo둥근모" panose="02010509060201040203" pitchFamily="1" charset="-127"/>
                </a:rPr>
                <a:t>오늘 뭐 먹어</a:t>
              </a:r>
              <a:r>
                <a:rPr lang="en-US" altLang="ko-KR" sz="9600" dirty="0" smtClean="0">
                  <a:latin typeface="Neo둥근모" panose="02010509060201040203" pitchFamily="1" charset="-127"/>
                  <a:ea typeface="Neo둥근모" panose="02010509060201040203" pitchFamily="1" charset="-127"/>
                </a:rPr>
                <a:t>?</a:t>
              </a:r>
              <a:endParaRPr lang="ko-KR" altLang="en-US" sz="96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776674" y="4289064"/>
            <a:ext cx="304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개발계획서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2020213301 </a:t>
            </a:r>
            <a:r>
              <a:rPr lang="ko-KR" altLang="en-US" sz="1600" dirty="0" smtClean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박진하</a:t>
            </a:r>
            <a:endParaRPr lang="ko-KR" altLang="en-US" sz="16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1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8543-844B-4218-8D70-0DF00A7E8D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와이드스크린</PresentationFormat>
  <Paragraphs>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Neo둥근모</vt:lpstr>
      <vt:lpstr>맑은 고딕</vt:lpstr>
      <vt:lpstr>한수원 한돋움</vt:lpstr>
      <vt:lpstr>한수원 한울림</vt:lpstr>
      <vt:lpstr>Arial</vt:lpstr>
      <vt:lpstr>Arial Narrow</vt:lpstr>
      <vt:lpstr>Office 테마</vt:lpstr>
      <vt:lpstr>PowerPoint 프레젠테이션</vt:lpstr>
      <vt:lpstr>PowerPoint 프레젠테이션</vt:lpstr>
    </vt:vector>
  </TitlesOfParts>
  <Company>이트레이드증권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2020-05-17T17:29:05Z</dcterms:created>
  <dcterms:modified xsi:type="dcterms:W3CDTF">2020-05-17T17:42:22Z</dcterms:modified>
</cp:coreProperties>
</file>