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4F2"/>
    <a:srgbClr val="E2F2DA"/>
    <a:srgbClr val="F0F0F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1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2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3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5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021E-FD08-4D36-AE41-0A8AB471C212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7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96" y="405492"/>
            <a:ext cx="4048690" cy="631595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962400" y="5972629"/>
            <a:ext cx="667657" cy="370114"/>
          </a:xfrm>
          <a:prstGeom prst="roundRect">
            <a:avLst>
              <a:gd name="adj" fmla="val 50000"/>
            </a:avLst>
          </a:prstGeom>
          <a:solidFill>
            <a:srgbClr val="CEE4F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4714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4" y="1467452"/>
            <a:ext cx="3271611" cy="85725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7181" y="1585778"/>
            <a:ext cx="676275" cy="6762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4459512" y="2443035"/>
            <a:ext cx="3271611" cy="85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4714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4" y="1467453"/>
            <a:ext cx="3271609" cy="51374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198" y="1513598"/>
            <a:ext cx="467603" cy="4676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4459514" y="2082110"/>
            <a:ext cx="3270929" cy="53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4714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5" y="1467452"/>
            <a:ext cx="1568616" cy="1551973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8369" y="1965792"/>
            <a:ext cx="676275" cy="6762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6169309" y="1467452"/>
            <a:ext cx="1567936" cy="155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5757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5" y="1467453"/>
            <a:ext cx="988785" cy="1037622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769" y="1648126"/>
            <a:ext cx="676275" cy="6762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5601608" y="1467453"/>
            <a:ext cx="988786" cy="103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DBFD1-10A1-46A7-8722-30477A672C56}"/>
              </a:ext>
            </a:extLst>
          </p:cNvPr>
          <p:cNvSpPr/>
          <p:nvPr/>
        </p:nvSpPr>
        <p:spPr>
          <a:xfrm>
            <a:off x="6743702" y="1467453"/>
            <a:ext cx="988786" cy="103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3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5757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4459514" y="105801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A94892-7EF6-4427-B963-34154B7A33BA}"/>
              </a:ext>
            </a:extLst>
          </p:cNvPr>
          <p:cNvSpPr/>
          <p:nvPr/>
        </p:nvSpPr>
        <p:spPr>
          <a:xfrm>
            <a:off x="4460535" y="1446106"/>
            <a:ext cx="3270929" cy="53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5757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84A45C-F7FA-440F-9EEB-21638CEE4841}"/>
              </a:ext>
            </a:extLst>
          </p:cNvPr>
          <p:cNvCxnSpPr/>
          <p:nvPr/>
        </p:nvCxnSpPr>
        <p:spPr>
          <a:xfrm>
            <a:off x="4545300" y="3256547"/>
            <a:ext cx="31013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69D6-4202-4C69-A3C2-429007E0D8BA}"/>
              </a:ext>
            </a:extLst>
          </p:cNvPr>
          <p:cNvSpPr txBox="1"/>
          <p:nvPr/>
        </p:nvSpPr>
        <p:spPr>
          <a:xfrm>
            <a:off x="4545302" y="1519069"/>
            <a:ext cx="100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75C0-8D63-49B4-86EF-FC4E4251454B}"/>
              </a:ext>
            </a:extLst>
          </p:cNvPr>
          <p:cNvSpPr txBox="1"/>
          <p:nvPr/>
        </p:nvSpPr>
        <p:spPr>
          <a:xfrm>
            <a:off x="4545300" y="1968712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글자크기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FFB1E-9E48-4F31-88EA-8A87353319B8}"/>
              </a:ext>
            </a:extLst>
          </p:cNvPr>
          <p:cNvSpPr txBox="1"/>
          <p:nvPr/>
        </p:nvSpPr>
        <p:spPr>
          <a:xfrm>
            <a:off x="7011143" y="194183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72940-D238-4802-8A8A-3FA72CE1CCE1}"/>
              </a:ext>
            </a:extLst>
          </p:cNvPr>
          <p:cNvSpPr txBox="1"/>
          <p:nvPr/>
        </p:nvSpPr>
        <p:spPr>
          <a:xfrm>
            <a:off x="4545300" y="235835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AC2C37-DC38-4AFD-82AD-850CC97CF364}"/>
              </a:ext>
            </a:extLst>
          </p:cNvPr>
          <p:cNvSpPr txBox="1"/>
          <p:nvPr/>
        </p:nvSpPr>
        <p:spPr>
          <a:xfrm>
            <a:off x="4545300" y="2743793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폰트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EDED64-1AF6-4224-9286-0E7CAA1AAC46}"/>
              </a:ext>
            </a:extLst>
          </p:cNvPr>
          <p:cNvSpPr txBox="1"/>
          <p:nvPr/>
        </p:nvSpPr>
        <p:spPr>
          <a:xfrm>
            <a:off x="7011143" y="235930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C2477-2C87-41E4-917E-DD60828D0F68}"/>
              </a:ext>
            </a:extLst>
          </p:cNvPr>
          <p:cNvSpPr txBox="1"/>
          <p:nvPr/>
        </p:nvSpPr>
        <p:spPr>
          <a:xfrm>
            <a:off x="7011143" y="2744165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D1B57-54AF-4593-AC52-EA5729D6452E}"/>
              </a:ext>
            </a:extLst>
          </p:cNvPr>
          <p:cNvSpPr txBox="1"/>
          <p:nvPr/>
        </p:nvSpPr>
        <p:spPr>
          <a:xfrm>
            <a:off x="4545302" y="3534742"/>
            <a:ext cx="100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동기화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97096-8A97-4D7C-B6EE-1E4044D8312D}"/>
              </a:ext>
            </a:extLst>
          </p:cNvPr>
          <p:cNvSpPr txBox="1"/>
          <p:nvPr/>
        </p:nvSpPr>
        <p:spPr>
          <a:xfrm>
            <a:off x="4545300" y="406165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93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이트레이드증권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 진하</cp:lastModifiedBy>
  <cp:revision>8</cp:revision>
  <dcterms:created xsi:type="dcterms:W3CDTF">2021-09-14T05:11:47Z</dcterms:created>
  <dcterms:modified xsi:type="dcterms:W3CDTF">2021-10-03T09:13:53Z</dcterms:modified>
</cp:coreProperties>
</file>