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F0F0F0"/>
    <a:srgbClr val="E2F2DA"/>
    <a:srgbClr val="A2CCE6"/>
    <a:srgbClr val="CEE4F2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1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2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021E-FD08-4D36-AE41-0A8AB471C21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3D45-8451-4670-BFB2-3D57654C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7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96" y="405492"/>
            <a:ext cx="4048690" cy="63159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962400" y="5972629"/>
            <a:ext cx="667657" cy="370114"/>
          </a:xfrm>
          <a:prstGeom prst="roundRect">
            <a:avLst>
              <a:gd name="adj" fmla="val 50000"/>
            </a:avLst>
          </a:prstGeom>
          <a:solidFill>
            <a:srgbClr val="CEE4F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44206" y="558332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CE639-798D-45E8-9ABC-5D80E0E7FE48}"/>
              </a:ext>
            </a:extLst>
          </p:cNvPr>
          <p:cNvSpPr/>
          <p:nvPr/>
        </p:nvSpPr>
        <p:spPr>
          <a:xfrm>
            <a:off x="4382859" y="5794827"/>
            <a:ext cx="3447143" cy="515258"/>
          </a:xfrm>
          <a:prstGeom prst="rect">
            <a:avLst/>
          </a:prstGeom>
          <a:solidFill>
            <a:srgbClr val="DEDEDE"/>
          </a:solidFill>
          <a:ln w="3175">
            <a:solidFill>
              <a:srgbClr val="E2F2DA"/>
            </a:solidFill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4B82F09A-EEB5-49C3-9BEB-15CB357A9BBD}"/>
              </a:ext>
            </a:extLst>
          </p:cNvPr>
          <p:cNvSpPr/>
          <p:nvPr/>
        </p:nvSpPr>
        <p:spPr>
          <a:xfrm>
            <a:off x="4558509" y="5875138"/>
            <a:ext cx="667657" cy="370114"/>
          </a:xfrm>
          <a:prstGeom prst="roundRect">
            <a:avLst>
              <a:gd name="adj" fmla="val 28431"/>
            </a:avLst>
          </a:prstGeom>
          <a:noFill/>
          <a:ln w="3175">
            <a:solidFill>
              <a:srgbClr val="E2F2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메모</a:t>
            </a:r>
          </a:p>
        </p:txBody>
      </p:sp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30636C90-E61C-485F-8E58-0193A6EF7EE6}"/>
              </a:ext>
            </a:extLst>
          </p:cNvPr>
          <p:cNvSpPr/>
          <p:nvPr/>
        </p:nvSpPr>
        <p:spPr>
          <a:xfrm>
            <a:off x="5360473" y="5867008"/>
            <a:ext cx="667657" cy="370114"/>
          </a:xfrm>
          <a:prstGeom prst="roundRect">
            <a:avLst>
              <a:gd name="adj" fmla="val 28431"/>
            </a:avLst>
          </a:prstGeom>
          <a:noFill/>
          <a:ln w="3175">
            <a:solidFill>
              <a:srgbClr val="E2F2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달력</a:t>
            </a: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AE8F6378-849A-4196-B80C-B1B6B4D3AC64}"/>
              </a:ext>
            </a:extLst>
          </p:cNvPr>
          <p:cNvSpPr/>
          <p:nvPr/>
        </p:nvSpPr>
        <p:spPr>
          <a:xfrm>
            <a:off x="6149580" y="5875138"/>
            <a:ext cx="667657" cy="370114"/>
          </a:xfrm>
          <a:prstGeom prst="roundRect">
            <a:avLst>
              <a:gd name="adj" fmla="val 28431"/>
            </a:avLst>
          </a:prstGeom>
          <a:noFill/>
          <a:ln w="3175">
            <a:solidFill>
              <a:srgbClr val="E2F2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검색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2775D6E3-919A-465E-916E-DB64BF8A1AD3}"/>
              </a:ext>
            </a:extLst>
          </p:cNvPr>
          <p:cNvSpPr/>
          <p:nvPr/>
        </p:nvSpPr>
        <p:spPr>
          <a:xfrm>
            <a:off x="7031740" y="5867008"/>
            <a:ext cx="667657" cy="370114"/>
          </a:xfrm>
          <a:prstGeom prst="roundRect">
            <a:avLst>
              <a:gd name="adj" fmla="val 28431"/>
            </a:avLst>
          </a:prstGeom>
          <a:noFill/>
          <a:ln w="3175">
            <a:solidFill>
              <a:srgbClr val="E2F2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210194-B2C0-4998-AD2E-8BB52B1E1BCE}"/>
              </a:ext>
            </a:extLst>
          </p:cNvPr>
          <p:cNvCxnSpPr>
            <a:cxnSpLocks/>
          </p:cNvCxnSpPr>
          <p:nvPr/>
        </p:nvCxnSpPr>
        <p:spPr>
          <a:xfrm>
            <a:off x="5266507" y="5832563"/>
            <a:ext cx="0" cy="4426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AF0924-0016-432E-9953-6A60FEA65A55}"/>
              </a:ext>
            </a:extLst>
          </p:cNvPr>
          <p:cNvCxnSpPr>
            <a:cxnSpLocks/>
          </p:cNvCxnSpPr>
          <p:nvPr/>
        </p:nvCxnSpPr>
        <p:spPr>
          <a:xfrm>
            <a:off x="6055615" y="5832563"/>
            <a:ext cx="0" cy="4426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4E4767-BBDC-4969-A4DF-F082A63A68FF}"/>
              </a:ext>
            </a:extLst>
          </p:cNvPr>
          <p:cNvCxnSpPr>
            <a:cxnSpLocks/>
          </p:cNvCxnSpPr>
          <p:nvPr/>
        </p:nvCxnSpPr>
        <p:spPr>
          <a:xfrm>
            <a:off x="6911565" y="5832563"/>
            <a:ext cx="0" cy="4426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4" y="1467452"/>
            <a:ext cx="3271611" cy="85725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7181" y="1585778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4459512" y="2443035"/>
            <a:ext cx="3271611" cy="858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나눔스퀘어" panose="020B0600000101010101"/>
              </a:rPr>
              <a:t>ABC</a:t>
            </a:r>
          </a:p>
          <a:p>
            <a:r>
              <a:rPr lang="en-US" altLang="ko-KR" sz="1400" dirty="0" err="1">
                <a:solidFill>
                  <a:schemeClr val="tx1"/>
                </a:solidFill>
                <a:ea typeface="나눔스퀘어" panose="020B0600000101010101"/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  <a:ea typeface="나눔스퀘어" panose="020B0600000101010101"/>
              </a:rPr>
              <a:t>…</a:t>
            </a:r>
            <a:endParaRPr lang="ko-KR" altLang="en-US" sz="1400" dirty="0">
              <a:solidFill>
                <a:schemeClr val="tx1"/>
              </a:solidFill>
              <a:ea typeface="나눔스퀘어" panose="020B0600000101010101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4514DB-06F2-40C9-82D8-9E58F78CF321}"/>
              </a:ext>
            </a:extLst>
          </p:cNvPr>
          <p:cNvSpPr/>
          <p:nvPr/>
        </p:nvSpPr>
        <p:spPr>
          <a:xfrm>
            <a:off x="4361997" y="563207"/>
            <a:ext cx="3447143" cy="515258"/>
          </a:xfrm>
          <a:prstGeom prst="rect">
            <a:avLst/>
          </a:prstGeom>
          <a:solidFill>
            <a:srgbClr val="DEDEDE"/>
          </a:solidFill>
          <a:ln w="3175">
            <a:solidFill>
              <a:srgbClr val="E2F2DA"/>
            </a:solidFill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19AEE0-ADF1-4FA0-B921-49638F66EED7}"/>
              </a:ext>
            </a:extLst>
          </p:cNvPr>
          <p:cNvCxnSpPr>
            <a:cxnSpLocks/>
          </p:cNvCxnSpPr>
          <p:nvPr/>
        </p:nvCxnSpPr>
        <p:spPr>
          <a:xfrm>
            <a:off x="240304" y="3710011"/>
            <a:ext cx="3191058" cy="57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15F64-662C-4D6C-8B0C-2B494C46E859}"/>
              </a:ext>
            </a:extLst>
          </p:cNvPr>
          <p:cNvSpPr txBox="1"/>
          <p:nvPr/>
        </p:nvSpPr>
        <p:spPr>
          <a:xfrm>
            <a:off x="7504507" y="524467"/>
            <a:ext cx="2135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83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4" y="1467453"/>
            <a:ext cx="3271609" cy="51374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198" y="1513598"/>
            <a:ext cx="467603" cy="4676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4459514" y="2082110"/>
            <a:ext cx="3270929" cy="53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4714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5" y="1467452"/>
            <a:ext cx="1568616" cy="1551973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369" y="1965792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6169309" y="1467452"/>
            <a:ext cx="1567936" cy="155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rgbClr val="CEE4F2"/>
          </a:solidFill>
          <a:ln>
            <a:solidFill>
              <a:srgbClr val="CEE4F2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5893740" y="105653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3E29E2-D17E-4D07-ADCA-32DE6E5BF3F1}"/>
              </a:ext>
            </a:extLst>
          </p:cNvPr>
          <p:cNvSpPr/>
          <p:nvPr/>
        </p:nvSpPr>
        <p:spPr>
          <a:xfrm>
            <a:off x="4459515" y="1467453"/>
            <a:ext cx="988785" cy="1037622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래픽 26" descr="バッジ: フォロー 윤곽선">
            <a:extLst>
              <a:ext uri="{FF2B5EF4-FFF2-40B4-BE49-F238E27FC236}">
                <a16:creationId xmlns:a16="http://schemas.microsoft.com/office/drawing/2014/main" id="{2B1A18C8-F5F6-485F-B8C7-DF6FEAF9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769" y="1648126"/>
            <a:ext cx="676275" cy="6762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E8FF84-E34F-418F-9230-2540A6BCE530}"/>
              </a:ext>
            </a:extLst>
          </p:cNvPr>
          <p:cNvSpPr/>
          <p:nvPr/>
        </p:nvSpPr>
        <p:spPr>
          <a:xfrm>
            <a:off x="5601608" y="1467453"/>
            <a:ext cx="988786" cy="103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DBFD1-10A1-46A7-8722-30477A672C56}"/>
              </a:ext>
            </a:extLst>
          </p:cNvPr>
          <p:cNvSpPr/>
          <p:nvPr/>
        </p:nvSpPr>
        <p:spPr>
          <a:xfrm>
            <a:off x="6743702" y="1467453"/>
            <a:ext cx="988786" cy="103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3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BBB32-A4E9-4E1B-81F6-1C13BCD6CEFE}"/>
              </a:ext>
            </a:extLst>
          </p:cNvPr>
          <p:cNvSpPr/>
          <p:nvPr/>
        </p:nvSpPr>
        <p:spPr>
          <a:xfrm>
            <a:off x="4372427" y="1070520"/>
            <a:ext cx="345757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25BCC2-5EF1-4087-BFA9-435D45B9F5D9}"/>
              </a:ext>
            </a:extLst>
          </p:cNvPr>
          <p:cNvSpPr txBox="1"/>
          <p:nvPr/>
        </p:nvSpPr>
        <p:spPr>
          <a:xfrm>
            <a:off x="4459514" y="105801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바탕" panose="02030604000101010101" pitchFamily="18" charset="-127"/>
              </a:rPr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A94892-7EF6-4427-B963-34154B7A33BA}"/>
              </a:ext>
            </a:extLst>
          </p:cNvPr>
          <p:cNvSpPr/>
          <p:nvPr/>
        </p:nvSpPr>
        <p:spPr>
          <a:xfrm>
            <a:off x="4460535" y="1446106"/>
            <a:ext cx="3270929" cy="53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2428" y="547914"/>
            <a:ext cx="3457573" cy="576217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2428" y="547914"/>
            <a:ext cx="3447143" cy="515258"/>
          </a:xfrm>
          <a:prstGeom prst="rect">
            <a:avLst/>
          </a:prstGeom>
          <a:solidFill>
            <a:srgbClr val="E2F2DA"/>
          </a:solidFill>
          <a:ln w="3175">
            <a:solidFill>
              <a:srgbClr val="E2F2DA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9514" y="6208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바탕" panose="02030604000101010101" pitchFamily="18" charset="-127"/>
              </a:rPr>
              <a:t>쉬운 메모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C190BA-611D-43BF-9D2B-F3E37648CED1}"/>
              </a:ext>
            </a:extLst>
          </p:cNvPr>
          <p:cNvGrpSpPr/>
          <p:nvPr/>
        </p:nvGrpSpPr>
        <p:grpSpPr>
          <a:xfrm>
            <a:off x="4372427" y="5794827"/>
            <a:ext cx="3447143" cy="515258"/>
            <a:chOff x="8078651" y="5659238"/>
            <a:chExt cx="3447143" cy="5152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7CE639-798D-45E8-9ABC-5D80E0E7FE48}"/>
                </a:ext>
              </a:extLst>
            </p:cNvPr>
            <p:cNvSpPr/>
            <p:nvPr/>
          </p:nvSpPr>
          <p:spPr>
            <a:xfrm>
              <a:off x="8078651" y="5659238"/>
              <a:ext cx="3447143" cy="515258"/>
            </a:xfrm>
            <a:prstGeom prst="rect">
              <a:avLst/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>
              <a:outerShdw blurRad="50800" dist="381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7">
              <a:extLst>
                <a:ext uri="{FF2B5EF4-FFF2-40B4-BE49-F238E27FC236}">
                  <a16:creationId xmlns:a16="http://schemas.microsoft.com/office/drawing/2014/main" id="{4B82F09A-EEB5-49C3-9BEB-15CB357A9BBD}"/>
                </a:ext>
              </a:extLst>
            </p:cNvPr>
            <p:cNvSpPr/>
            <p:nvPr/>
          </p:nvSpPr>
          <p:spPr>
            <a:xfrm>
              <a:off x="8264733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메모</a:t>
              </a:r>
            </a:p>
          </p:txBody>
        </p:sp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30636C90-E61C-485F-8E58-0193A6EF7EE6}"/>
                </a:ext>
              </a:extLst>
            </p:cNvPr>
            <p:cNvSpPr/>
            <p:nvPr/>
          </p:nvSpPr>
          <p:spPr>
            <a:xfrm>
              <a:off x="9066697" y="573141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달력</a:t>
              </a:r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AE8F6378-849A-4196-B80C-B1B6B4D3AC64}"/>
                </a:ext>
              </a:extLst>
            </p:cNvPr>
            <p:cNvSpPr/>
            <p:nvPr/>
          </p:nvSpPr>
          <p:spPr>
            <a:xfrm>
              <a:off x="9855804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검색</a:t>
              </a: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2775D6E3-919A-465E-916E-DB64BF8A1AD3}"/>
                </a:ext>
              </a:extLst>
            </p:cNvPr>
            <p:cNvSpPr/>
            <p:nvPr/>
          </p:nvSpPr>
          <p:spPr>
            <a:xfrm>
              <a:off x="10698471" y="5739549"/>
              <a:ext cx="667657" cy="370114"/>
            </a:xfrm>
            <a:prstGeom prst="roundRect">
              <a:avLst>
                <a:gd name="adj" fmla="val 28431"/>
              </a:avLst>
            </a:prstGeom>
            <a:solidFill>
              <a:srgbClr val="E2F2DA"/>
            </a:solidFill>
            <a:ln w="3175">
              <a:solidFill>
                <a:srgbClr val="E2F2D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함초롬바탕" panose="02030604000101010101" pitchFamily="18" charset="-127"/>
                </a:rPr>
                <a:t>설정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210194-B2C0-4998-AD2E-8BB52B1E1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72731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AF0924-0016-432E-9953-6A60FEA6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76183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E4767-BBDC-4969-A4DF-F082A63A68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789" y="5696974"/>
              <a:ext cx="0" cy="4426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84A45C-F7FA-440F-9EEB-21638CEE4841}"/>
              </a:ext>
            </a:extLst>
          </p:cNvPr>
          <p:cNvCxnSpPr/>
          <p:nvPr/>
        </p:nvCxnSpPr>
        <p:spPr>
          <a:xfrm>
            <a:off x="4545300" y="3256547"/>
            <a:ext cx="31013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69D6-4202-4C69-A3C2-429007E0D8BA}"/>
              </a:ext>
            </a:extLst>
          </p:cNvPr>
          <p:cNvSpPr txBox="1"/>
          <p:nvPr/>
        </p:nvSpPr>
        <p:spPr>
          <a:xfrm>
            <a:off x="4545302" y="1519069"/>
            <a:ext cx="10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75C0-8D63-49B4-86EF-FC4E4251454B}"/>
              </a:ext>
            </a:extLst>
          </p:cNvPr>
          <p:cNvSpPr txBox="1"/>
          <p:nvPr/>
        </p:nvSpPr>
        <p:spPr>
          <a:xfrm>
            <a:off x="4545300" y="1968712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글자크기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FFB1E-9E48-4F31-88EA-8A87353319B8}"/>
              </a:ext>
            </a:extLst>
          </p:cNvPr>
          <p:cNvSpPr txBox="1"/>
          <p:nvPr/>
        </p:nvSpPr>
        <p:spPr>
          <a:xfrm>
            <a:off x="7011143" y="1941839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72940-D238-4802-8A8A-3FA72CE1CCE1}"/>
              </a:ext>
            </a:extLst>
          </p:cNvPr>
          <p:cNvSpPr txBox="1"/>
          <p:nvPr/>
        </p:nvSpPr>
        <p:spPr>
          <a:xfrm>
            <a:off x="4545300" y="235835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AC2C37-DC38-4AFD-82AD-850CC97CF364}"/>
              </a:ext>
            </a:extLst>
          </p:cNvPr>
          <p:cNvSpPr txBox="1"/>
          <p:nvPr/>
        </p:nvSpPr>
        <p:spPr>
          <a:xfrm>
            <a:off x="4545300" y="2743793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폰트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EDED64-1AF6-4224-9286-0E7CAA1AAC46}"/>
              </a:ext>
            </a:extLst>
          </p:cNvPr>
          <p:cNvSpPr txBox="1"/>
          <p:nvPr/>
        </p:nvSpPr>
        <p:spPr>
          <a:xfrm>
            <a:off x="7011143" y="235930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C2477-2C87-41E4-917E-DD60828D0F68}"/>
              </a:ext>
            </a:extLst>
          </p:cNvPr>
          <p:cNvSpPr txBox="1"/>
          <p:nvPr/>
        </p:nvSpPr>
        <p:spPr>
          <a:xfrm>
            <a:off x="7011143" y="274416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D1B57-54AF-4593-AC52-EA5729D6452E}"/>
              </a:ext>
            </a:extLst>
          </p:cNvPr>
          <p:cNvSpPr txBox="1"/>
          <p:nvPr/>
        </p:nvSpPr>
        <p:spPr>
          <a:xfrm>
            <a:off x="4545302" y="3534742"/>
            <a:ext cx="10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동기화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97096-8A97-4D7C-B6EE-1E4044D8312D}"/>
              </a:ext>
            </a:extLst>
          </p:cNvPr>
          <p:cNvSpPr txBox="1"/>
          <p:nvPr/>
        </p:nvSpPr>
        <p:spPr>
          <a:xfrm>
            <a:off x="4545300" y="406165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93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56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이트레이드증권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신중근</cp:lastModifiedBy>
  <cp:revision>9</cp:revision>
  <dcterms:created xsi:type="dcterms:W3CDTF">2021-09-14T05:11:47Z</dcterms:created>
  <dcterms:modified xsi:type="dcterms:W3CDTF">2021-10-27T06:29:55Z</dcterms:modified>
</cp:coreProperties>
</file>