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688DE-A08A-442B-A1D3-3A711956E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556BDF-EDA6-4103-ADCE-A841E5FA7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F7952-C6D8-4376-B8E9-0E5BC773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FE65-8534-46A4-988E-70105043936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5CA60-3B9E-4B73-83C8-7ACEFA07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90AB8-A1E3-406A-B688-978E179D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E5D4-EF17-47C5-A982-99C0D0B10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6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78F62-10E1-4B58-9E1F-EF6CB79C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2390A-C10C-47A4-B746-0776184C5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983E0-5CAD-4C46-B4A9-22505D49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FE65-8534-46A4-988E-70105043936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429DD-7F03-450E-B97E-BEF6F52A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19A90-AF72-46B1-AAD0-142FFE9F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E5D4-EF17-47C5-A982-99C0D0B10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58F0C3-6672-419D-BD6E-DB916148E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23E72-89B8-4CC3-8996-C2F87E088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7BF32-831E-483A-AEA1-BF57A364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FE65-8534-46A4-988E-70105043936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3D53F-4389-42D3-92A7-FCAAFA7D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5F775-7C50-4839-83FB-7F7F5F06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E5D4-EF17-47C5-A982-99C0D0B10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32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4720F-B20A-4A15-AAB7-296913CB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ABE62-1B3A-41F5-9463-EBF6D7C4B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FB117-E028-4015-A9FA-8F0483EF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FE65-8534-46A4-988E-70105043936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1E964-7A05-4069-85A7-123BC997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49B72-1D97-4C8E-A532-0BA75C4D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E5D4-EF17-47C5-A982-99C0D0B10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6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CDA69-2B26-4658-9ED4-ECF3675D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12152-8E62-4766-90DA-BE28A159B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43D3C-0F0B-4AE0-9652-6478778F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FE65-8534-46A4-988E-70105043936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6569B-6350-4BE2-825B-61076841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F0D9A-6613-455A-B4B0-370485CB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E5D4-EF17-47C5-A982-99C0D0B10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39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94E2A-552A-4403-B5D2-4D9CC967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1827B-6437-4C3C-97D7-940FDC049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4FD5B-048C-4483-ADBB-4FA37AC44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8BA78-C6A1-49D2-9AD3-4B2AF1C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FE65-8534-46A4-988E-70105043936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F7878C-9667-4278-A607-A73AA5DA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21E63-0B8E-488D-928E-60F2B909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E5D4-EF17-47C5-A982-99C0D0B10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30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99C14-E3AF-4E4E-8384-B6F2F6DD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D4F482-54FC-45D9-AEEB-B8463CF4D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9E74EE-19FD-4E4E-9FB2-2E318CA37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1DBC90-35B8-4B02-ACA7-136F24C65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D992D-ABDC-45D7-955F-E06636D0B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69B743-8967-4ACE-B362-FF1CCB3E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FE65-8534-46A4-988E-70105043936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DEEB2D-335C-4721-8142-42A31FC2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134387-52E3-495E-B039-BF33B7DC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E5D4-EF17-47C5-A982-99C0D0B10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96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7B59F-8E1F-4B5B-8686-8A7DDB34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BAEA7E-8310-4288-8592-CE8D541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FE65-8534-46A4-988E-70105043936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D9CD2-6D2D-4BA6-9522-4941CB5A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D58152-7954-46ED-B44D-F706202B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E5D4-EF17-47C5-A982-99C0D0B10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2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0F8F49-928A-43D8-B114-5490B071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FE65-8534-46A4-988E-70105043936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F6FF37-8657-4C6E-BD30-34BDDA40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1403FC-509B-400D-8348-AB044A33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E5D4-EF17-47C5-A982-99C0D0B10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5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869BA-069D-4F4C-8D62-C3C1357C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79DEC-D893-47BC-93CD-CB2680756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D9CEB5-34D5-4BC4-8349-0F15DFD6D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33E94-F7B8-4184-BC3D-FB3EBF76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FE65-8534-46A4-988E-70105043936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AF7E2-0815-4FEE-9230-03D8E7EA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D7CB90-BA0C-48A6-B17A-9CF2843E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E5D4-EF17-47C5-A982-99C0D0B10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3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C85E2-994A-478D-8D96-6FDEF47E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F14EB0-2819-4C59-9EAD-1E4207687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76C3A9-21C4-4396-AA54-4486CC5B0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B56560-1476-4C90-8787-B424A76F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FE65-8534-46A4-988E-70105043936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D8FAD-CC53-4823-861D-E7422F6B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9E8080-421D-440A-96BE-2B85C895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E5D4-EF17-47C5-A982-99C0D0B10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3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9E18B-4A68-4396-8C2F-F46E428A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2C6BD7-B948-4DB1-9F04-C9C07653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C3334-F6FC-4893-B16A-C316F9AAB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FE65-8534-46A4-988E-701050439365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ABB54-A3BB-42A3-B738-1FF8C4541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1C419-7C92-4C3E-BE31-05C3BE787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3E5D4-EF17-47C5-A982-99C0D0B10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5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4120884-531F-4AF0-AA57-6495CC98B998}"/>
              </a:ext>
            </a:extLst>
          </p:cNvPr>
          <p:cNvSpPr/>
          <p:nvPr/>
        </p:nvSpPr>
        <p:spPr>
          <a:xfrm>
            <a:off x="285226" y="3219276"/>
            <a:ext cx="1367405" cy="350616"/>
          </a:xfrm>
          <a:prstGeom prst="roundRect">
            <a:avLst/>
          </a:prstGeom>
          <a:solidFill>
            <a:srgbClr val="C55A1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F41705-919F-4138-897E-A5FD0EE06100}"/>
              </a:ext>
            </a:extLst>
          </p:cNvPr>
          <p:cNvSpPr/>
          <p:nvPr/>
        </p:nvSpPr>
        <p:spPr>
          <a:xfrm>
            <a:off x="2474752" y="677412"/>
            <a:ext cx="1367405" cy="350616"/>
          </a:xfrm>
          <a:prstGeom prst="roundRect">
            <a:avLst/>
          </a:prstGeom>
          <a:solidFill>
            <a:srgbClr val="C55A1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장학금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368317-0ADC-453D-BEAB-04802B79B02A}"/>
              </a:ext>
            </a:extLst>
          </p:cNvPr>
          <p:cNvSpPr/>
          <p:nvPr/>
        </p:nvSpPr>
        <p:spPr>
          <a:xfrm>
            <a:off x="2474753" y="1524700"/>
            <a:ext cx="1367405" cy="350616"/>
          </a:xfrm>
          <a:prstGeom prst="roundRect">
            <a:avLst/>
          </a:prstGeom>
          <a:solidFill>
            <a:srgbClr val="C55A1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성적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84A1C9-305D-4205-8439-79DD3F48427D}"/>
              </a:ext>
            </a:extLst>
          </p:cNvPr>
          <p:cNvSpPr/>
          <p:nvPr/>
        </p:nvSpPr>
        <p:spPr>
          <a:xfrm>
            <a:off x="2474753" y="2371988"/>
            <a:ext cx="1367405" cy="350616"/>
          </a:xfrm>
          <a:prstGeom prst="roundRect">
            <a:avLst/>
          </a:prstGeom>
          <a:solidFill>
            <a:srgbClr val="C55A1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현장실습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9401D2E-30D2-45E0-BA27-ABC9F0403E42}"/>
              </a:ext>
            </a:extLst>
          </p:cNvPr>
          <p:cNvSpPr/>
          <p:nvPr/>
        </p:nvSpPr>
        <p:spPr>
          <a:xfrm>
            <a:off x="2474753" y="3219276"/>
            <a:ext cx="1367405" cy="350616"/>
          </a:xfrm>
          <a:prstGeom prst="roundRect">
            <a:avLst/>
          </a:prstGeom>
          <a:solidFill>
            <a:srgbClr val="C55A1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재수강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617D656-8DF4-40D8-BE71-1B88955B7084}"/>
              </a:ext>
            </a:extLst>
          </p:cNvPr>
          <p:cNvSpPr/>
          <p:nvPr/>
        </p:nvSpPr>
        <p:spPr>
          <a:xfrm>
            <a:off x="2474753" y="4066564"/>
            <a:ext cx="1367405" cy="350616"/>
          </a:xfrm>
          <a:prstGeom prst="roundRect">
            <a:avLst/>
          </a:prstGeom>
          <a:solidFill>
            <a:srgbClr val="C55A1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FEBC0A7-9E3D-49D3-B169-2F427E8753AF}"/>
              </a:ext>
            </a:extLst>
          </p:cNvPr>
          <p:cNvSpPr/>
          <p:nvPr/>
        </p:nvSpPr>
        <p:spPr>
          <a:xfrm>
            <a:off x="2474753" y="4913852"/>
            <a:ext cx="1367405" cy="350616"/>
          </a:xfrm>
          <a:prstGeom prst="roundRect">
            <a:avLst/>
          </a:prstGeom>
          <a:solidFill>
            <a:srgbClr val="C55A1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7BA5D00-D3AD-4116-954A-DDA32C98DD0D}"/>
              </a:ext>
            </a:extLst>
          </p:cNvPr>
          <p:cNvSpPr/>
          <p:nvPr/>
        </p:nvSpPr>
        <p:spPr>
          <a:xfrm>
            <a:off x="2474753" y="5761141"/>
            <a:ext cx="1367405" cy="350616"/>
          </a:xfrm>
          <a:prstGeom prst="roundRect">
            <a:avLst/>
          </a:prstGeom>
          <a:solidFill>
            <a:srgbClr val="C55A1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068AE68-0692-4B20-B052-440A0E052CF2}"/>
              </a:ext>
            </a:extLst>
          </p:cNvPr>
          <p:cNvSpPr/>
          <p:nvPr/>
        </p:nvSpPr>
        <p:spPr>
          <a:xfrm>
            <a:off x="4443369" y="132128"/>
            <a:ext cx="1367405" cy="350616"/>
          </a:xfrm>
          <a:prstGeom prst="roundRect">
            <a:avLst/>
          </a:prstGeom>
          <a:solidFill>
            <a:srgbClr val="C55A1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국가장학금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BFD69C-EC73-49F0-AC9F-3C06FD31F4B0}"/>
              </a:ext>
            </a:extLst>
          </p:cNvPr>
          <p:cNvSpPr/>
          <p:nvPr/>
        </p:nvSpPr>
        <p:spPr>
          <a:xfrm>
            <a:off x="4443369" y="6306425"/>
            <a:ext cx="1367405" cy="350616"/>
          </a:xfrm>
          <a:prstGeom prst="roundRect">
            <a:avLst/>
          </a:prstGeom>
          <a:solidFill>
            <a:srgbClr val="C55A1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603B3B4-EE3B-4B98-B66F-2ED55D866447}"/>
              </a:ext>
            </a:extLst>
          </p:cNvPr>
          <p:cNvSpPr/>
          <p:nvPr/>
        </p:nvSpPr>
        <p:spPr>
          <a:xfrm>
            <a:off x="4443369" y="697040"/>
            <a:ext cx="1367405" cy="350616"/>
          </a:xfrm>
          <a:prstGeom prst="roundRect">
            <a:avLst/>
          </a:prstGeom>
          <a:solidFill>
            <a:srgbClr val="C55A1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성적장학금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B463EAE-F8D2-4501-AC5F-8CB4B96E1EE7}"/>
              </a:ext>
            </a:extLst>
          </p:cNvPr>
          <p:cNvSpPr/>
          <p:nvPr/>
        </p:nvSpPr>
        <p:spPr>
          <a:xfrm>
            <a:off x="6096000" y="482744"/>
            <a:ext cx="1367405" cy="350616"/>
          </a:xfrm>
          <a:prstGeom prst="roundRect">
            <a:avLst/>
          </a:prstGeom>
          <a:solidFill>
            <a:srgbClr val="C55A1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유형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4C65B9E-8FC0-4A15-A10C-12AD16B7868A}"/>
              </a:ext>
            </a:extLst>
          </p:cNvPr>
          <p:cNvSpPr/>
          <p:nvPr/>
        </p:nvSpPr>
        <p:spPr>
          <a:xfrm>
            <a:off x="6096000" y="50820"/>
            <a:ext cx="1367405" cy="350616"/>
          </a:xfrm>
          <a:prstGeom prst="roundRect">
            <a:avLst/>
          </a:prstGeom>
          <a:solidFill>
            <a:srgbClr val="C55A11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유형</a:t>
            </a:r>
          </a:p>
        </p:txBody>
      </p:sp>
    </p:spTree>
    <p:extLst>
      <p:ext uri="{BB962C8B-B14F-4D97-AF65-F5344CB8AC3E}">
        <p14:creationId xmlns:p14="http://schemas.microsoft.com/office/powerpoint/2010/main" val="194368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JINHOH PARK</dc:creator>
  <cp:lastModifiedBy>JINHOH PARK</cp:lastModifiedBy>
  <cp:revision>2</cp:revision>
  <dcterms:created xsi:type="dcterms:W3CDTF">2018-07-09T06:29:58Z</dcterms:created>
  <dcterms:modified xsi:type="dcterms:W3CDTF">2018-07-09T06:32:38Z</dcterms:modified>
</cp:coreProperties>
</file>