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10058400"/>
  <p:notesSz cx="121920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D966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7383" y="2244026"/>
            <a:ext cx="7317232" cy="158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7383" y="2244026"/>
            <a:ext cx="7317232" cy="158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7E7E7E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freepdfconvert.com/membership" TargetMode="External"/><Relationship Id="rId3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43815" marR="5080" indent="934719">
              <a:lnSpc>
                <a:spcPts val="5770"/>
              </a:lnSpc>
              <a:spcBef>
                <a:spcPts val="930"/>
              </a:spcBef>
            </a:pPr>
            <a:r>
              <a:rPr dirty="0" spc="-620">
                <a:solidFill>
                  <a:srgbClr val="000000"/>
                </a:solidFill>
              </a:rPr>
              <a:t>시각장애인을</a:t>
            </a:r>
            <a:r>
              <a:rPr dirty="0" spc="-145">
                <a:solidFill>
                  <a:srgbClr val="000000"/>
                </a:solidFill>
              </a:rPr>
              <a:t> </a:t>
            </a:r>
            <a:r>
              <a:rPr dirty="0" spc="-509">
                <a:solidFill>
                  <a:srgbClr val="000000"/>
                </a:solidFill>
              </a:rPr>
              <a:t>위한, </a:t>
            </a:r>
            <a:r>
              <a:rPr dirty="0" spc="-620"/>
              <a:t>서울시</a:t>
            </a:r>
            <a:r>
              <a:rPr dirty="0" spc="-75"/>
              <a:t> </a:t>
            </a:r>
            <a:r>
              <a:rPr dirty="0" spc="-615"/>
              <a:t>스마트</a:t>
            </a:r>
            <a:r>
              <a:rPr dirty="0" spc="-145"/>
              <a:t> </a:t>
            </a:r>
            <a:r>
              <a:rPr dirty="0" spc="-640"/>
              <a:t>음향신호기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01520" y="1747520"/>
            <a:ext cx="8209280" cy="457200"/>
          </a:xfrm>
          <a:prstGeom prst="rect">
            <a:avLst/>
          </a:prstGeom>
          <a:solidFill>
            <a:srgbClr val="F09658">
              <a:alpha val="84704"/>
            </a:srgbClr>
          </a:solidFill>
        </p:spPr>
        <p:txBody>
          <a:bodyPr wrap="square" lIns="0" tIns="7874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20"/>
              </a:spcBef>
            </a:pPr>
            <a:r>
              <a:rPr dirty="0" sz="1850" spc="-195" b="1">
                <a:solidFill>
                  <a:srgbClr val="FFFFFF"/>
                </a:solidFill>
                <a:latin typeface="Malgun Gothic"/>
                <a:cs typeface="Malgun Gothic"/>
              </a:rPr>
              <a:t>데이터로</a:t>
            </a:r>
            <a:r>
              <a:rPr dirty="0" sz="1850" spc="-3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110" b="1">
                <a:solidFill>
                  <a:srgbClr val="FFFFFF"/>
                </a:solidFill>
                <a:latin typeface="Malgun Gothic"/>
                <a:cs typeface="Malgun Gothic"/>
              </a:rPr>
              <a:t>같이,</a:t>
            </a:r>
            <a:r>
              <a:rPr dirty="0" sz="1850" spc="-2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200" b="1">
                <a:solidFill>
                  <a:srgbClr val="FFFFFF"/>
                </a:solidFill>
                <a:latin typeface="Malgun Gothic"/>
                <a:cs typeface="Malgun Gothic"/>
              </a:rPr>
              <a:t>가치 </a:t>
            </a:r>
            <a:r>
              <a:rPr dirty="0" sz="1850" spc="-114" b="1">
                <a:solidFill>
                  <a:srgbClr val="FFFFFF"/>
                </a:solidFill>
                <a:latin typeface="Malgun Gothic"/>
                <a:cs typeface="Malgun Gothic"/>
              </a:rPr>
              <a:t>있게(With</a:t>
            </a:r>
            <a:r>
              <a:rPr dirty="0" sz="1850" spc="-2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45" b="1">
                <a:solidFill>
                  <a:srgbClr val="FFFFFF"/>
                </a:solidFill>
                <a:latin typeface="Malgun Gothic"/>
                <a:cs typeface="Malgun Gothic"/>
              </a:rPr>
              <a:t>Value)!</a:t>
            </a:r>
            <a:r>
              <a:rPr dirty="0" sz="1850" spc="-30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215" b="1">
                <a:solidFill>
                  <a:srgbClr val="FFFFFF"/>
                </a:solidFill>
                <a:latin typeface="Malgun Gothic"/>
                <a:cs typeface="Malgun Gothic"/>
              </a:rPr>
              <a:t>데이턴십</a:t>
            </a:r>
            <a:r>
              <a:rPr dirty="0" sz="1850" spc="-28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200" b="1">
                <a:solidFill>
                  <a:srgbClr val="FFFFFF"/>
                </a:solidFill>
                <a:latin typeface="Malgun Gothic"/>
                <a:cs typeface="Malgun Gothic"/>
              </a:rPr>
              <a:t>해커톤</a:t>
            </a:r>
            <a:r>
              <a:rPr dirty="0" sz="1850" spc="-28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210" b="1">
                <a:solidFill>
                  <a:srgbClr val="FFFFFF"/>
                </a:solidFill>
                <a:latin typeface="Malgun Gothic"/>
                <a:cs typeface="Malgun Gothic"/>
              </a:rPr>
              <a:t>제</a:t>
            </a:r>
            <a:r>
              <a:rPr dirty="0" sz="1850" spc="-1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50" spc="-25" b="1">
                <a:solidFill>
                  <a:srgbClr val="FFFFFF"/>
                </a:solidFill>
                <a:latin typeface="Malgun Gothic"/>
                <a:cs typeface="Malgun Gothic"/>
              </a:rPr>
              <a:t>5회</a:t>
            </a:r>
            <a:endParaRPr sz="185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52400" y="6431279"/>
            <a:ext cx="2621280" cy="396240"/>
            <a:chOff x="152400" y="6431279"/>
            <a:chExt cx="2621280" cy="396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6573518"/>
              <a:ext cx="2164080" cy="20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6431279"/>
              <a:ext cx="457200" cy="39623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001520" y="3708400"/>
            <a:ext cx="8879840" cy="1564640"/>
            <a:chOff x="2001520" y="3708400"/>
            <a:chExt cx="8879840" cy="1564640"/>
          </a:xfrm>
        </p:grpSpPr>
        <p:sp>
          <p:nvSpPr>
            <p:cNvPr id="8" name="object 8" descr=""/>
            <p:cNvSpPr/>
            <p:nvPr/>
          </p:nvSpPr>
          <p:spPr>
            <a:xfrm>
              <a:off x="2001520" y="4064000"/>
              <a:ext cx="8209280" cy="81280"/>
            </a:xfrm>
            <a:custGeom>
              <a:avLst/>
              <a:gdLst/>
              <a:ahLst/>
              <a:cxnLst/>
              <a:rect l="l" t="t" r="r" b="b"/>
              <a:pathLst>
                <a:path w="8209280" h="81279">
                  <a:moveTo>
                    <a:pt x="8209280" y="0"/>
                  </a:moveTo>
                  <a:lnTo>
                    <a:pt x="0" y="0"/>
                  </a:lnTo>
                  <a:lnTo>
                    <a:pt x="0" y="81280"/>
                  </a:lnTo>
                  <a:lnTo>
                    <a:pt x="8209280" y="81280"/>
                  </a:lnTo>
                  <a:lnTo>
                    <a:pt x="8209280" y="0"/>
                  </a:lnTo>
                  <a:close/>
                </a:path>
              </a:pathLst>
            </a:custGeom>
            <a:solidFill>
              <a:srgbClr val="F09658">
                <a:alpha val="8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6560" y="3708400"/>
              <a:ext cx="1574800" cy="156464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34319" y="6593839"/>
            <a:ext cx="1676400" cy="264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D966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639" y="782319"/>
            <a:ext cx="5445760" cy="544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782319"/>
            <a:ext cx="1838959" cy="1838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657" y="1397743"/>
            <a:ext cx="3571240" cy="11785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two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converted.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latin typeface="Arial"/>
                <a:cs typeface="Arial"/>
              </a:rPr>
              <a:t>Please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Sign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convert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document.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u="sng" sz="1500" spc="-10" b="1">
                <a:solidFill>
                  <a:srgbClr val="2980B9"/>
                </a:solidFill>
                <a:uFill>
                  <a:solidFill>
                    <a:srgbClr val="2980B9"/>
                  </a:solidFill>
                </a:uFill>
                <a:latin typeface="Arial"/>
                <a:cs typeface="Arial"/>
                <a:hlinkClick r:id="rId2"/>
              </a:rPr>
              <a:t>www.freepdfconvert.com/membership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875" y="933450"/>
            <a:ext cx="2152649" cy="34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서울 스마트음향신호기 최적 입지 선정</dc:title>
  <dcterms:created xsi:type="dcterms:W3CDTF">2023-12-04T06:25:03Z</dcterms:created>
  <dcterms:modified xsi:type="dcterms:W3CDTF">2023-12-04T06:25:03Z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2023-12-04T00:00:00Z</vt:filetime>
  </property>
  <property fmtid="{D5CDD505-2E9C-101B-9397-08002B2CF9AE}" pid="5" name="Producer">
    <vt:lpwstr>Microsoft® PowerPoint® 2016</vt:lpwstr>
  </property>
</Properties>
</file>