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6" r:id="rId7"/>
    <p:sldId id="263" r:id="rId8"/>
    <p:sldId id="264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5C4B6-D536-4033-8D19-3C8A3B5A4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56ED0C-75A3-40EF-896D-67559AF8B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E862C-D9A9-4877-A575-485C5BDB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ECDD-B16F-4143-B47A-1ECDCEC6B26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B2148B-6F91-4ABF-9EFE-3D54E645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ED7AE-4406-4F2A-A682-629D7EEF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743E-064E-488C-BCF8-BF134E394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02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40CFB-7BD2-4937-BD55-540FDD23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931232-E60D-4974-A3D2-981591FC7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AC3D4-6C9C-4777-9AB7-F008706C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ECDD-B16F-4143-B47A-1ECDCEC6B26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00ED6-93ED-4FE9-BF64-B3F212F9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8C260-BE1B-4E18-BBB3-A65F41B2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743E-064E-488C-BCF8-BF134E394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5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6078E9-B77C-418A-A319-FAED9FCCC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361174-4A25-4E8E-A096-56B7D5559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40E3-F7D4-45A9-A364-DAA42869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ECDD-B16F-4143-B47A-1ECDCEC6B26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6260B-8AC6-483F-89CE-48C1DAD0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B7E28-573D-42BF-B75C-44DE40A7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743E-064E-488C-BCF8-BF134E394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1F884-4B43-4FB7-8116-21F4169F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F6C37-BE92-4552-B1B2-B3B706503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86C11-FF8A-4254-9F76-854E2241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ECDD-B16F-4143-B47A-1ECDCEC6B26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8ABB8-7EFC-4440-8BDB-6AE91573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58A73-CDB7-460E-BEEA-6EE7A34B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743E-064E-488C-BCF8-BF134E394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84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96DDE-A4B3-47D0-9084-51F634C3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12103-94D0-4675-9040-EDE12F74B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1BA4B-2593-43D1-A615-4352A9E3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ECDD-B16F-4143-B47A-1ECDCEC6B26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08765-D0D3-40DC-98AE-2A540032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A5106B-14EE-49EE-B5C5-6868AA6B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743E-064E-488C-BCF8-BF134E394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0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B114-C5F3-4770-BA9B-BD9918F0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13CB9-7256-485D-A834-C33BA679D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7A27D4-9E86-4FF1-B860-49A2EB642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38F805-921F-490D-AF13-2B9FD39E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ECDD-B16F-4143-B47A-1ECDCEC6B26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8AC8DC-A900-47E7-AE27-B2723B71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04234A-33BE-4951-8C43-F25B3FBC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743E-064E-488C-BCF8-BF134E394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5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CE6A8-EA56-48D6-B8B7-AE2F3A40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3B6580-1339-4407-8AB6-B2A754E1E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D84A20-793E-4BFA-952D-E56ACA2A6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BCD391-76FB-4D9B-9FCC-05959DC2B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737405-1433-4E5A-91C0-1CD7524A2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D0194D-1114-4A43-B5FB-1343D6C9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ECDD-B16F-4143-B47A-1ECDCEC6B26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541AD-B0AA-4F7C-9731-8AED873F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430F35-B3A6-4975-89D3-CA8D3940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743E-064E-488C-BCF8-BF134E394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22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48F2-8244-4A03-817D-DC8FFD51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0681E2-F874-4F53-B755-17B5A020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ECDD-B16F-4143-B47A-1ECDCEC6B26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12B8FD-975B-49C1-9796-A4762E9A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F97FA8-6C70-4719-BABB-FA5C316F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743E-064E-488C-BCF8-BF134E394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5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239A93-2AFD-4C90-9845-BD7E5153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ECDD-B16F-4143-B47A-1ECDCEC6B26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E79B4A-F67B-416A-8994-CC497036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B9165-2D26-4B6D-B0DE-29CBF475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743E-064E-488C-BCF8-BF134E394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5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E2D27-301A-419A-9FC7-3EC7BE7B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F9782-EB79-4891-BC2A-753F55534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D3EBB0-322C-4967-941F-5432BF606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A1A112-6284-4302-B28E-861F09F9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ECDD-B16F-4143-B47A-1ECDCEC6B26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21796B-AB12-416B-92BF-E75CBCB5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3B2E83-C5A8-4BAC-8C7A-D79E5C63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743E-064E-488C-BCF8-BF134E394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9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F2E97-0FD1-4ECA-8A67-A5E7E1FD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B118E5-AE3A-45B2-8F21-CC72B9EED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D8541E-AA5C-47FB-AA9A-1EBFE6B61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8B0479-6300-4C87-9114-D590CF69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ECDD-B16F-4143-B47A-1ECDCEC6B26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3A6AFA-C3DE-4324-9083-90E4E00C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DFD030-3BB1-46EA-A12A-42340B80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743E-064E-488C-BCF8-BF134E394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9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9A8014-E85C-44A6-B0F3-4AEA65D7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8A6C4F-4C5F-4437-B8A7-2D316D95A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EBCF51-54A6-4815-9AA5-2BD5732B1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EECDD-B16F-4143-B47A-1ECDCEC6B26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382FFA-9578-415E-A7B3-28F64516C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17743-40CE-4A6F-8E1C-7DC03DD5D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3743E-064E-488C-BCF8-BF134E394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34B8DF0-FCC6-4B9F-A859-BDBC7889E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798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5">
            <a:extLst>
              <a:ext uri="{FF2B5EF4-FFF2-40B4-BE49-F238E27FC236}">
                <a16:creationId xmlns:a16="http://schemas.microsoft.com/office/drawing/2014/main" id="{49C71784-04E6-4715-9CE0-4B6C46E01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1294" cy="6858000"/>
          </a:xfrm>
          <a:prstGeom prst="rect">
            <a:avLst/>
          </a:prstGeom>
          <a:solidFill>
            <a:srgbClr val="474444">
              <a:alpha val="77000"/>
            </a:srgbClr>
          </a:solidFill>
          <a:ln w="12700">
            <a:solidFill>
              <a:srgbClr val="21375E"/>
            </a:solidFill>
            <a:miter lim="800000"/>
            <a:headEnd/>
            <a:tailEnd/>
          </a:ln>
          <a:effectLst/>
        </p:spPr>
        <p:txBody>
          <a:bodyPr wrap="none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 sz="1201">
              <a:ea typeface="굴림" panose="020B0600000101010101" pitchFamily="50" charset="-127"/>
            </a:endParaRPr>
          </a:p>
        </p:txBody>
      </p:sp>
      <p:sp>
        <p:nvSpPr>
          <p:cNvPr id="3076" name="Rectangle 6">
            <a:extLst>
              <a:ext uri="{FF2B5EF4-FFF2-40B4-BE49-F238E27FC236}">
                <a16:creationId xmlns:a16="http://schemas.microsoft.com/office/drawing/2014/main" id="{C4A35789-D3E5-4BDE-A7AD-DF0964F6C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59" y="3090707"/>
            <a:ext cx="9538941" cy="1040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/>
            <a:r>
              <a:rPr lang="ko-KR" altLang="en-US" sz="5003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페이지 기획안</a:t>
            </a:r>
            <a:endParaRPr lang="en-US" altLang="ko-KR" sz="5003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7" name="Picture 7">
            <a:extLst>
              <a:ext uri="{FF2B5EF4-FFF2-40B4-BE49-F238E27FC236}">
                <a16:creationId xmlns:a16="http://schemas.microsoft.com/office/drawing/2014/main" id="{453B1DE0-B707-4333-9AD2-F76470C7F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94" y="1603286"/>
            <a:ext cx="3106588" cy="11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8">
            <a:extLst>
              <a:ext uri="{FF2B5EF4-FFF2-40B4-BE49-F238E27FC236}">
                <a16:creationId xmlns:a16="http://schemas.microsoft.com/office/drawing/2014/main" id="{E669D6E3-37F7-430C-9384-2E44C3702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94" y="1599354"/>
            <a:ext cx="113647" cy="33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9">
            <a:extLst>
              <a:ext uri="{FF2B5EF4-FFF2-40B4-BE49-F238E27FC236}">
                <a16:creationId xmlns:a16="http://schemas.microsoft.com/office/drawing/2014/main" id="{9148428F-2CE2-4F44-826C-D51892E10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35" y="4899707"/>
            <a:ext cx="3125647" cy="11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10">
            <a:extLst>
              <a:ext uri="{FF2B5EF4-FFF2-40B4-BE49-F238E27FC236}">
                <a16:creationId xmlns:a16="http://schemas.microsoft.com/office/drawing/2014/main" id="{B0F4FC26-CC54-4CFA-AF30-47663CBB7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529" y="4060066"/>
            <a:ext cx="114353" cy="88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11">
            <a:extLst>
              <a:ext uri="{FF2B5EF4-FFF2-40B4-BE49-F238E27FC236}">
                <a16:creationId xmlns:a16="http://schemas.microsoft.com/office/drawing/2014/main" id="{BD06CCA4-78A5-4FF0-B6F2-35AA882DD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059" y="1599354"/>
            <a:ext cx="114353" cy="140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Rectangle 12">
            <a:extLst>
              <a:ext uri="{FF2B5EF4-FFF2-40B4-BE49-F238E27FC236}">
                <a16:creationId xmlns:a16="http://schemas.microsoft.com/office/drawing/2014/main" id="{3163CFFB-E021-4B8E-8214-103BC592B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941" y="2268001"/>
            <a:ext cx="3684706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/>
            <a:r>
              <a:rPr lang="ko-KR" altLang="en-US" sz="3200">
                <a:solidFill>
                  <a:srgbClr val="E6AD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웹프로그래밍</a:t>
            </a:r>
            <a:endParaRPr lang="en-US" altLang="ko-KR" sz="3200">
              <a:solidFill>
                <a:srgbClr val="E6AD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83" name="Picture 13">
            <a:extLst>
              <a:ext uri="{FF2B5EF4-FFF2-40B4-BE49-F238E27FC236}">
                <a16:creationId xmlns:a16="http://schemas.microsoft.com/office/drawing/2014/main" id="{305884BF-B8AA-43BB-BAC6-84DEBC4C6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71" y="1821707"/>
            <a:ext cx="336706" cy="50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>
            <a:extLst>
              <a:ext uri="{FF2B5EF4-FFF2-40B4-BE49-F238E27FC236}">
                <a16:creationId xmlns:a16="http://schemas.microsoft.com/office/drawing/2014/main" id="{83C90C12-A71E-44C2-ABFF-BC18207F5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229" y="6339388"/>
            <a:ext cx="5147353" cy="60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/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무인이동체공학과 </a:t>
            </a: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17011757 </a:t>
            </a: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박미희</a:t>
            </a:r>
            <a:endParaRPr lang="en-US" altLang="ko-KR" sz="1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232F7-B662-4587-B975-B5E2BA97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>
                <a:solidFill>
                  <a:schemeClr val="accent5">
                    <a:lumMod val="50000"/>
                  </a:schemeClr>
                </a:solidFill>
              </a:rPr>
              <a:t>회사 </a:t>
            </a:r>
            <a:r>
              <a:rPr lang="en-US" altLang="ko-KR" sz="4400">
                <a:solidFill>
                  <a:schemeClr val="accent5">
                    <a:lumMod val="50000"/>
                  </a:schemeClr>
                </a:solidFill>
              </a:rPr>
              <a:t>LOGO</a:t>
            </a:r>
            <a:r>
              <a:rPr lang="ko-KR" altLang="en-US" sz="4400">
                <a:solidFill>
                  <a:schemeClr val="accent5">
                    <a:lumMod val="50000"/>
                  </a:schemeClr>
                </a:solidFill>
              </a:rPr>
              <a:t>와 소개</a:t>
            </a:r>
            <a:endParaRPr lang="ko-KR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632C8-B3F8-4C32-9859-E40C08122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995" y="3429000"/>
            <a:ext cx="6346133" cy="1735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/>
              <a:t>대학생들이 </a:t>
            </a:r>
            <a:r>
              <a:rPr lang="en-US" altLang="ko-KR" sz="2400"/>
              <a:t>PPT</a:t>
            </a:r>
            <a:r>
              <a:rPr lang="ko-KR" altLang="en-US" sz="2400"/>
              <a:t>를 제작하거나 발표에 필요한 아이콘 및 이미지를 다운받을 수 있는 사이트입니다</a:t>
            </a:r>
            <a:r>
              <a:rPr lang="en-US" altLang="ko-KR" sz="2400"/>
              <a:t>.</a:t>
            </a:r>
            <a:r>
              <a:rPr lang="ko-KR" altLang="en-US" sz="2400"/>
              <a:t> 또한 자신이 만든 아이콘과 이미지를 다른 사람들과 공유할 수 있습니다</a:t>
            </a:r>
            <a:r>
              <a:rPr lang="en-US" altLang="ko-KR" sz="240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82DE77-356A-4AE7-AB0D-360AF2571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35" y="3005992"/>
            <a:ext cx="2498005" cy="183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0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232F7-B662-4587-B975-B5E2BA97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>
                <a:solidFill>
                  <a:schemeClr val="accent5">
                    <a:lumMod val="50000"/>
                  </a:schemeClr>
                </a:solidFill>
              </a:rPr>
              <a:t>SITE</a:t>
            </a:r>
            <a:r>
              <a:rPr lang="ko-KR" altLang="en-US" sz="440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</a:rPr>
              <a:t>MAIN PAGE(PAGE.1)</a:t>
            </a:r>
            <a:endParaRPr lang="ko-KR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1DEB65-38BB-4926-81A8-3D489B0A2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519162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/>
              <a:t>상단에 사이드바 생성</a:t>
            </a:r>
            <a:endParaRPr lang="en-US" altLang="ko-KR" b="1"/>
          </a:p>
          <a:p>
            <a:pPr marL="0" indent="0">
              <a:buNone/>
            </a:pPr>
            <a:r>
              <a:rPr lang="en-US" altLang="ko-KR" sz="2400"/>
              <a:t>   -LOGO : </a:t>
            </a:r>
            <a:r>
              <a:rPr lang="ko-KR" altLang="en-US" sz="2400"/>
              <a:t>마우스 올리고 </a:t>
            </a:r>
            <a:r>
              <a:rPr lang="en-US" altLang="ko-KR" sz="2400"/>
              <a:t>5</a:t>
            </a:r>
            <a:r>
              <a:rPr lang="ko-KR" altLang="en-US" sz="2400"/>
              <a:t>초간 올릴시 </a:t>
            </a:r>
            <a:r>
              <a:rPr lang="en-US" altLang="ko-KR" sz="2400"/>
              <a:t>main</a:t>
            </a:r>
            <a:r>
              <a:rPr lang="ko-KR" altLang="en-US" sz="2400"/>
              <a:t>홈페이지 연결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 -</a:t>
            </a:r>
            <a:r>
              <a:rPr lang="ko-KR" altLang="en-US" sz="2400"/>
              <a:t>홈 </a:t>
            </a:r>
            <a:r>
              <a:rPr lang="en-US" altLang="ko-KR" sz="2400"/>
              <a:t>: </a:t>
            </a:r>
            <a:r>
              <a:rPr lang="ko-KR" altLang="en-US" sz="2400"/>
              <a:t>클릭시 </a:t>
            </a:r>
            <a:r>
              <a:rPr lang="en-US" altLang="ko-KR" sz="2400"/>
              <a:t>main</a:t>
            </a:r>
            <a:r>
              <a:rPr lang="ko-KR" altLang="en-US" sz="2400"/>
              <a:t>홈페이지 연결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 -</a:t>
            </a:r>
            <a:r>
              <a:rPr lang="ko-KR" altLang="en-US" sz="2400"/>
              <a:t>회사소개 </a:t>
            </a:r>
            <a:r>
              <a:rPr lang="en-US" altLang="ko-KR" sz="2400"/>
              <a:t>: </a:t>
            </a:r>
            <a:r>
              <a:rPr lang="ko-KR" altLang="en-US" sz="2400"/>
              <a:t>회사소개의 웹 사이트 연결</a:t>
            </a:r>
            <a:r>
              <a:rPr lang="en-US" altLang="ko-KR" sz="2400"/>
              <a:t>(PAGE.2)</a:t>
            </a:r>
          </a:p>
          <a:p>
            <a:pPr marL="0" indent="0">
              <a:buNone/>
            </a:pPr>
            <a:r>
              <a:rPr lang="en-US" altLang="ko-KR" sz="2400"/>
              <a:t>   -</a:t>
            </a:r>
            <a:r>
              <a:rPr lang="ko-KR" altLang="en-US" sz="2400"/>
              <a:t>아이콘 및 이미지 보기 </a:t>
            </a:r>
            <a:r>
              <a:rPr lang="en-US" altLang="ko-KR" sz="2400"/>
              <a:t>: </a:t>
            </a:r>
            <a:r>
              <a:rPr lang="ko-KR" altLang="en-US" sz="2400"/>
              <a:t>아이콘 및 이미지 출력</a:t>
            </a:r>
            <a:r>
              <a:rPr lang="en-US" altLang="ko-KR" sz="2400"/>
              <a:t>(PAGE.3)-&gt;</a:t>
            </a:r>
            <a:r>
              <a:rPr lang="ko-KR" altLang="en-US" sz="2400"/>
              <a:t>원하는 이미지 클릭 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  </a:t>
            </a:r>
            <a:r>
              <a:rPr lang="ko-KR" altLang="en-US" sz="2400"/>
              <a:t>시</a:t>
            </a:r>
            <a:r>
              <a:rPr lang="en-US" altLang="ko-KR" sz="2400"/>
              <a:t> PAGE.5</a:t>
            </a:r>
            <a:r>
              <a:rPr lang="ko-KR" altLang="en-US" sz="2400"/>
              <a:t>로 연결</a:t>
            </a:r>
            <a:r>
              <a:rPr lang="en-US" altLang="ko-KR" sz="2400">
                <a:solidFill>
                  <a:schemeClr val="bg1">
                    <a:lumMod val="65000"/>
                  </a:schemeClr>
                </a:solidFill>
              </a:rPr>
              <a:t>(PAGE.3 </a:t>
            </a:r>
            <a:r>
              <a:rPr lang="ko-KR" altLang="en-US" sz="2400">
                <a:solidFill>
                  <a:schemeClr val="bg1">
                    <a:lumMod val="65000"/>
                  </a:schemeClr>
                </a:solidFill>
              </a:rPr>
              <a:t>예시 이미지 </a:t>
            </a:r>
            <a:r>
              <a:rPr lang="en-US" altLang="ko-KR" sz="2400">
                <a:solidFill>
                  <a:schemeClr val="bg1">
                    <a:lumMod val="65000"/>
                  </a:schemeClr>
                </a:solidFill>
              </a:rPr>
              <a:t>2~3</a:t>
            </a:r>
            <a:r>
              <a:rPr lang="ko-KR" altLang="en-US" sz="2400">
                <a:solidFill>
                  <a:schemeClr val="bg1">
                    <a:lumMod val="65000"/>
                  </a:schemeClr>
                </a:solidFill>
              </a:rPr>
              <a:t>개 쓸 예정</a:t>
            </a:r>
            <a:r>
              <a:rPr lang="en-US" altLang="ko-KR" sz="240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 -</a:t>
            </a:r>
            <a:r>
              <a:rPr lang="ko-KR" altLang="en-US" sz="2400"/>
              <a:t>아이콘 및 이미지 공유 </a:t>
            </a:r>
            <a:r>
              <a:rPr lang="en-US" altLang="ko-KR" sz="2400"/>
              <a:t>: </a:t>
            </a:r>
            <a:r>
              <a:rPr lang="ko-KR" altLang="en-US" sz="2400"/>
              <a:t>아이콘 및 이미지 공유있는 페이지 연결</a:t>
            </a:r>
            <a:r>
              <a:rPr lang="en-US" altLang="ko-KR" sz="2400"/>
              <a:t>(PAGE.4)</a:t>
            </a:r>
          </a:p>
          <a:p>
            <a:pPr marL="0" indent="0">
              <a:buNone/>
            </a:pPr>
            <a:r>
              <a:rPr lang="en-US" altLang="ko-KR" sz="2400"/>
              <a:t>   -</a:t>
            </a:r>
            <a:r>
              <a:rPr lang="ko-KR" altLang="en-US" sz="2400"/>
              <a:t>검색창 </a:t>
            </a:r>
            <a:r>
              <a:rPr lang="en-US" altLang="ko-KR" sz="2400"/>
              <a:t>: </a:t>
            </a:r>
            <a:r>
              <a:rPr lang="ko-KR" altLang="en-US" sz="2400"/>
              <a:t>검색 결과와 맞는 아이콘 출력</a:t>
            </a:r>
            <a:r>
              <a:rPr lang="en-US" altLang="ko-KR" sz="2400"/>
              <a:t>(PAGE.5)</a:t>
            </a:r>
            <a:r>
              <a:rPr lang="en-US" altLang="ko-KR" sz="24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400">
                <a:solidFill>
                  <a:schemeClr val="bg1">
                    <a:lumMod val="65000"/>
                  </a:schemeClr>
                </a:solidFill>
              </a:rPr>
              <a:t>예시 이미지 </a:t>
            </a:r>
            <a:r>
              <a:rPr lang="en-US" altLang="ko-KR" sz="240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ko-KR" altLang="en-US" sz="2400">
                <a:solidFill>
                  <a:schemeClr val="bg1">
                    <a:lumMod val="65000"/>
                  </a:schemeClr>
                </a:solidFill>
              </a:rPr>
              <a:t>개 쓸 예정</a:t>
            </a:r>
            <a:r>
              <a:rPr lang="en-US" altLang="ko-KR" sz="2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400"/>
              <a:t>   -</a:t>
            </a:r>
            <a:r>
              <a:rPr lang="ko-KR" altLang="en-US" sz="2400"/>
              <a:t>로그인</a:t>
            </a:r>
            <a:r>
              <a:rPr lang="en-US" altLang="ko-KR" sz="2400"/>
              <a:t>/</a:t>
            </a:r>
            <a:r>
              <a:rPr lang="ko-KR" altLang="en-US" sz="2400"/>
              <a:t>회원가입 </a:t>
            </a:r>
            <a:r>
              <a:rPr lang="en-US" altLang="ko-KR" sz="2400"/>
              <a:t>: </a:t>
            </a:r>
            <a:r>
              <a:rPr lang="ko-KR" altLang="en-US" sz="2400"/>
              <a:t>로그인 웹 사이트 연결</a:t>
            </a:r>
            <a:r>
              <a:rPr lang="en-US" altLang="ko-KR" sz="2400"/>
              <a:t>(PAGE.6)</a:t>
            </a:r>
          </a:p>
          <a:p>
            <a:pPr marL="0" indent="0">
              <a:buNone/>
            </a:pPr>
            <a:endParaRPr lang="en-US" altLang="ko-KR" sz="2400"/>
          </a:p>
          <a:p>
            <a:r>
              <a:rPr lang="ko-KR" altLang="en-US" b="1"/>
              <a:t>하단에 이미지 슬라이드 생성 </a:t>
            </a:r>
            <a:endParaRPr lang="en-US" altLang="ko-KR" b="1"/>
          </a:p>
          <a:p>
            <a:pPr marL="0" indent="0">
              <a:buNone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en-US" altLang="ko-KR" sz="2400"/>
              <a:t>BEST </a:t>
            </a:r>
            <a:r>
              <a:rPr lang="ko-KR" altLang="en-US" sz="2400"/>
              <a:t>아이콘 이미지 슬라이드 생성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-</a:t>
            </a:r>
            <a:r>
              <a:rPr lang="ko-KR" altLang="en-US" sz="2400"/>
              <a:t>화살표로 이미지 이동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98694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232F7-B662-4587-B975-B5E2BA97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>
                <a:solidFill>
                  <a:schemeClr val="accent5">
                    <a:lumMod val="50000"/>
                  </a:schemeClr>
                </a:solidFill>
              </a:rPr>
              <a:t>회사 소개 </a:t>
            </a:r>
            <a:r>
              <a:rPr lang="en-US" altLang="ko-KR" sz="4400">
                <a:solidFill>
                  <a:schemeClr val="accent5">
                    <a:lumMod val="50000"/>
                  </a:schemeClr>
                </a:solidFill>
              </a:rPr>
              <a:t>PAGE(PAGE.2)</a:t>
            </a:r>
            <a:endParaRPr lang="ko-KR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C436BDFC-6A4D-46CB-93EE-68C7F8E93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b="1"/>
              <a:t>맨 위쪽 상단에 사이드바 생성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상단에 회사 </a:t>
            </a:r>
            <a:r>
              <a:rPr lang="en-US" altLang="ko-KR" b="1"/>
              <a:t>LOGO</a:t>
            </a:r>
            <a:r>
              <a:rPr lang="ko-KR" altLang="en-US" b="1"/>
              <a:t>이미지 출력</a:t>
            </a:r>
            <a:endParaRPr lang="en-US" altLang="ko-KR" b="1"/>
          </a:p>
          <a:p>
            <a:pPr marL="0" indent="0">
              <a:buNone/>
            </a:pPr>
            <a:r>
              <a:rPr lang="en-US" altLang="ko-KR" sz="2400"/>
              <a:t>   -</a:t>
            </a:r>
            <a:r>
              <a:rPr lang="ko-KR" altLang="en-US" sz="2400"/>
              <a:t>마우스 올릴 시 이미지 커짐</a:t>
            </a: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r>
              <a:rPr lang="ko-KR" altLang="en-US" b="1"/>
              <a:t>하단에 회사 소개</a:t>
            </a:r>
            <a:endParaRPr lang="en-US" altLang="ko-KR" b="1"/>
          </a:p>
          <a:p>
            <a:pPr marL="0" indent="0">
              <a:buNone/>
            </a:pP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201638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232F7-B662-4587-B975-B5E2BA97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아이콘 및 이미지 출력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</a:rPr>
              <a:t>PAGE(PAGE.3)</a:t>
            </a:r>
            <a:endParaRPr lang="ko-KR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1DEB65-38BB-4926-81A8-3D489B0A2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/>
              <a:t>맨 위쪽 상단에 사이드바 생성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여러 이미지 생성</a:t>
            </a:r>
            <a:r>
              <a:rPr lang="en-US" altLang="ko-KR" b="1"/>
              <a:t>(</a:t>
            </a:r>
            <a:r>
              <a:rPr lang="ko-KR" altLang="en-US" b="1"/>
              <a:t>예시로 </a:t>
            </a:r>
            <a:r>
              <a:rPr lang="en-US" altLang="ko-KR" b="1"/>
              <a:t>2~3</a:t>
            </a:r>
            <a:r>
              <a:rPr lang="ko-KR" altLang="en-US" b="1"/>
              <a:t>개 정도 출력</a:t>
            </a:r>
            <a:r>
              <a:rPr lang="en-US" altLang="ko-KR" b="1"/>
              <a:t>)</a:t>
            </a:r>
          </a:p>
          <a:p>
            <a:pPr marL="0" indent="0">
              <a:buNone/>
            </a:pPr>
            <a:r>
              <a:rPr lang="en-US" altLang="ko-KR" b="1"/>
              <a:t>   </a:t>
            </a:r>
            <a:r>
              <a:rPr lang="en-US" altLang="ko-KR" sz="2400"/>
              <a:t>-</a:t>
            </a:r>
            <a:r>
              <a:rPr lang="ko-KR" altLang="en-US" sz="2400"/>
              <a:t>마우스 올릴 시 이미지 커짐 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 -</a:t>
            </a:r>
            <a:r>
              <a:rPr lang="ko-KR" altLang="en-US" sz="2400"/>
              <a:t>원하는 아이콘 및 이미지를 클릭하면 해당하는 아이콘 페이지로 연결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56869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232F7-B662-4587-B975-B5E2BA97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아이콘 및 이미지 공유 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</a:rPr>
              <a:t>PAGE(PAGE.4)</a:t>
            </a:r>
            <a:endParaRPr lang="ko-KR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1DEB65-38BB-4926-81A8-3D489B0A2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/>
              <a:t>상단에 사이드바 생성</a:t>
            </a:r>
            <a:endParaRPr lang="en-US" altLang="ko-KR" b="1"/>
          </a:p>
          <a:p>
            <a:pPr marL="0" indent="0">
              <a:buNone/>
            </a:pPr>
            <a:endParaRPr lang="en-US" altLang="ko-KR" sz="2400"/>
          </a:p>
          <a:p>
            <a:r>
              <a:rPr lang="ko-KR" altLang="en-US" b="1"/>
              <a:t>중앙에 아이콘 및 이미지 올릴 수 있는 버튼 생성</a:t>
            </a:r>
            <a:endParaRPr lang="en-US" altLang="ko-KR" b="1"/>
          </a:p>
          <a:p>
            <a:pPr marL="0" indent="0">
              <a:buNone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 sz="2400"/>
              <a:t>버튼 누를 경우 이미지를 올릴지 확인</a:t>
            </a:r>
            <a:r>
              <a:rPr lang="en-US" altLang="ko-KR" sz="2400"/>
              <a:t>/</a:t>
            </a:r>
            <a:r>
              <a:rPr lang="ko-KR" altLang="en-US" sz="2400"/>
              <a:t>취소 버튼을 가진 다이얼로그 출력</a:t>
            </a:r>
          </a:p>
        </p:txBody>
      </p:sp>
    </p:spTree>
    <p:extLst>
      <p:ext uri="{BB962C8B-B14F-4D97-AF65-F5344CB8AC3E}">
        <p14:creationId xmlns:p14="http://schemas.microsoft.com/office/powerpoint/2010/main" val="262484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232F7-B662-4587-B975-B5E2BA97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0645" cy="1325563"/>
          </a:xfrm>
        </p:spPr>
        <p:txBody>
          <a:bodyPr/>
          <a:lstStyle/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원하는 아이콘 및 이미지 출력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</a:rPr>
              <a:t>PAGE(PAGE.5)</a:t>
            </a:r>
            <a:endParaRPr lang="ko-KR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1DEB65-38BB-4926-81A8-3D489B0A2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b="1"/>
              <a:t>상단에 사이드바 생성</a:t>
            </a:r>
            <a:endParaRPr lang="en-US" altLang="ko-KR" b="1"/>
          </a:p>
          <a:p>
            <a:endParaRPr lang="en-US" altLang="ko-KR" sz="2400"/>
          </a:p>
          <a:p>
            <a:r>
              <a:rPr lang="ko-KR" altLang="en-US" b="1"/>
              <a:t>중앙에 원하는 아이콘 그림 생성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오른쪽에 아이콘의 이름과 색상선택 가능한 버튼 생성</a:t>
            </a:r>
            <a:endParaRPr lang="en-US" altLang="ko-KR" b="1"/>
          </a:p>
          <a:p>
            <a:pPr marL="0" indent="0">
              <a:buNone/>
            </a:pPr>
            <a:r>
              <a:rPr lang="en-US" altLang="ko-KR" sz="2400"/>
              <a:t>  -</a:t>
            </a:r>
            <a:r>
              <a:rPr lang="ko-KR" altLang="en-US" sz="2400"/>
              <a:t>원하는 색상으로 변경시 </a:t>
            </a:r>
            <a:r>
              <a:rPr lang="en-US" altLang="ko-KR" sz="2400"/>
              <a:t>“</a:t>
            </a:r>
            <a:r>
              <a:rPr lang="ko-KR" altLang="en-US" sz="2400"/>
              <a:t>색상</a:t>
            </a:r>
            <a:r>
              <a:rPr lang="en-US" altLang="ko-KR" sz="2400"/>
              <a:t>“ </a:t>
            </a:r>
            <a:r>
              <a:rPr lang="ko-KR" altLang="en-US" sz="2400"/>
              <a:t>문자의 </a:t>
            </a:r>
            <a:r>
              <a:rPr lang="en-US" altLang="ko-KR" sz="2400"/>
              <a:t>color</a:t>
            </a:r>
            <a:r>
              <a:rPr lang="ko-KR" altLang="en-US" sz="2400"/>
              <a:t>가 변하면서 색 확인 가능</a:t>
            </a:r>
            <a:endParaRPr lang="en-US" altLang="ko-KR" sz="2400"/>
          </a:p>
          <a:p>
            <a:endParaRPr lang="en-US" altLang="ko-KR" b="1"/>
          </a:p>
          <a:p>
            <a:r>
              <a:rPr lang="ko-KR" altLang="en-US" b="1"/>
              <a:t>하단에 다운로드 버튼과 프린트 출력</a:t>
            </a:r>
            <a:r>
              <a:rPr lang="en-US" altLang="ko-KR" b="1"/>
              <a:t> </a:t>
            </a:r>
            <a:r>
              <a:rPr lang="ko-KR" altLang="en-US" b="1"/>
              <a:t>및 미리보기 버튼 생성</a:t>
            </a:r>
            <a:endParaRPr lang="en-US" altLang="ko-KR" b="1"/>
          </a:p>
          <a:p>
            <a:pPr marL="0" indent="0">
              <a:buNone/>
            </a:pPr>
            <a:r>
              <a:rPr lang="en-US" altLang="ko-KR" sz="2400"/>
              <a:t>  -</a:t>
            </a:r>
            <a:r>
              <a:rPr lang="ko-KR" altLang="en-US" sz="2400"/>
              <a:t>다운로드 버튼 누를 시 이미지 다운로드 됨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-</a:t>
            </a:r>
            <a:r>
              <a:rPr lang="ko-KR" altLang="en-US" sz="2400"/>
              <a:t>프린트 출력 및 미리보기 버튼 누를시 프린트 미리보기 창 생성 </a:t>
            </a: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 b="1" u="sng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ko-KR" altLang="en-US" sz="2400" b="1" u="sng">
                <a:solidFill>
                  <a:schemeClr val="bg1">
                    <a:lumMod val="65000"/>
                  </a:schemeClr>
                </a:solidFill>
              </a:rPr>
              <a:t>예시로 이미지 </a:t>
            </a:r>
            <a:r>
              <a:rPr lang="en-US" altLang="ko-KR" sz="2400" b="1" u="sng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ko-KR" altLang="en-US" sz="2400" b="1" u="sng">
                <a:solidFill>
                  <a:schemeClr val="bg1">
                    <a:lumMod val="65000"/>
                  </a:schemeClr>
                </a:solidFill>
              </a:rPr>
              <a:t>개 쓸 예정</a:t>
            </a:r>
            <a:endParaRPr lang="en-US" altLang="ko-KR" sz="2400" b="1" u="sng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85693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232F7-B662-4587-B975-B5E2BA97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090097" cy="1289014"/>
          </a:xfrm>
        </p:spPr>
        <p:txBody>
          <a:bodyPr>
            <a:noAutofit/>
          </a:bodyPr>
          <a:lstStyle/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로그인 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</a:rPr>
              <a:t>PAGE(PAGE.6)</a:t>
            </a:r>
            <a:endParaRPr lang="ko-KR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1DEB65-38BB-4926-81A8-3D489B0A2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/>
              <a:t>상단에 사이드바 생성</a:t>
            </a:r>
            <a:endParaRPr lang="en-US" altLang="ko-KR" b="1"/>
          </a:p>
          <a:p>
            <a:pPr marL="0" indent="0">
              <a:buNone/>
            </a:pPr>
            <a:endParaRPr lang="en-US" altLang="ko-KR" sz="2400"/>
          </a:p>
          <a:p>
            <a:r>
              <a:rPr lang="ko-KR" altLang="en-US" b="1"/>
              <a:t>아이디와 비밀번호를 입력할 수 있는 칸 생성</a:t>
            </a:r>
            <a:endParaRPr lang="en-US" altLang="ko-KR" b="1"/>
          </a:p>
          <a:p>
            <a:pPr marL="0" indent="0">
              <a:buNone/>
            </a:pP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45489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34B8DF0-FCC6-4B9F-A859-BDBC7889E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798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5">
            <a:extLst>
              <a:ext uri="{FF2B5EF4-FFF2-40B4-BE49-F238E27FC236}">
                <a16:creationId xmlns:a16="http://schemas.microsoft.com/office/drawing/2014/main" id="{49C71784-04E6-4715-9CE0-4B6C46E01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6" y="0"/>
            <a:ext cx="12191294" cy="6858000"/>
          </a:xfrm>
          <a:prstGeom prst="rect">
            <a:avLst/>
          </a:prstGeom>
          <a:solidFill>
            <a:srgbClr val="474444">
              <a:alpha val="77000"/>
            </a:srgbClr>
          </a:solidFill>
          <a:ln w="12700">
            <a:solidFill>
              <a:srgbClr val="21375E"/>
            </a:solidFill>
            <a:miter lim="800000"/>
            <a:headEnd/>
            <a:tailEnd/>
          </a:ln>
          <a:effectLst/>
        </p:spPr>
        <p:txBody>
          <a:bodyPr wrap="none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 sz="1201">
              <a:ea typeface="굴림" panose="020B0600000101010101" pitchFamily="50" charset="-127"/>
            </a:endParaRPr>
          </a:p>
        </p:txBody>
      </p:sp>
      <p:sp>
        <p:nvSpPr>
          <p:cNvPr id="3076" name="Rectangle 6">
            <a:extLst>
              <a:ext uri="{FF2B5EF4-FFF2-40B4-BE49-F238E27FC236}">
                <a16:creationId xmlns:a16="http://schemas.microsoft.com/office/drawing/2014/main" id="{C4A35789-D3E5-4BDE-A7AD-DF0964F6C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59" y="3090707"/>
            <a:ext cx="9538941" cy="1040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lang="ko-KR" altLang="en-US" sz="5003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 </a:t>
            </a:r>
            <a:r>
              <a:rPr lang="en-US" altLang="ko-KR" sz="5003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)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83C90C12-A71E-44C2-ABFF-BC18207F5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229" y="6339388"/>
            <a:ext cx="5147353" cy="60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/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무인이동체공학과 </a:t>
            </a: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17011757 </a:t>
            </a: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박미희</a:t>
            </a:r>
            <a:endParaRPr lang="en-US" altLang="ko-KR" sz="1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7959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396</Words>
  <Application>Microsoft Office PowerPoint</Application>
  <PresentationFormat>와이드스크린</PresentationFormat>
  <Paragraphs>58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회사 LOGO와 소개</vt:lpstr>
      <vt:lpstr>SITE MAIN PAGE(PAGE.1)</vt:lpstr>
      <vt:lpstr>회사 소개 PAGE(PAGE.2)</vt:lpstr>
      <vt:lpstr>아이콘 및 이미지 출력PAGE(PAGE.3)</vt:lpstr>
      <vt:lpstr>아이콘 및 이미지 공유 PAGE(PAGE.4)</vt:lpstr>
      <vt:lpstr>원하는 아이콘 및 이미지 출력PAGE(PAGE.5)</vt:lpstr>
      <vt:lpstr>로그인 PAGE(PAGE.6)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대학생들이 PPT를 제작하거나 발표에 필요한 이미지나 아이콘을 다운받을 수 있는 사이트입니다.</dc:title>
  <dc:creator>박 미희</dc:creator>
  <cp:lastModifiedBy>박 미희</cp:lastModifiedBy>
  <cp:revision>13</cp:revision>
  <dcterms:created xsi:type="dcterms:W3CDTF">2020-12-05T15:29:30Z</dcterms:created>
  <dcterms:modified xsi:type="dcterms:W3CDTF">2020-12-10T10:26:34Z</dcterms:modified>
</cp:coreProperties>
</file>